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67" r:id="rId2"/>
    <p:sldId id="358" r:id="rId3"/>
    <p:sldId id="360" r:id="rId4"/>
    <p:sldId id="357" r:id="rId5"/>
    <p:sldId id="363" r:id="rId6"/>
    <p:sldId id="365" r:id="rId7"/>
    <p:sldId id="366" r:id="rId8"/>
  </p:sldIdLst>
  <p:sldSz cx="12192000" cy="6858000"/>
  <p:notesSz cx="6858000" cy="9144000"/>
  <p:embeddedFontLst>
    <p:embeddedFont>
      <p:font typeface="KoreanYNMYTB" pitchFamily="18" charset="-127"/>
      <p:regular r:id="rId10"/>
    </p:embeddedFont>
    <p:embeddedFont>
      <p:font typeface="KoreanYNMYTL" pitchFamily="18" charset="-127"/>
      <p:regular r:id="rId11"/>
    </p:embeddedFont>
    <p:embeddedFont>
      <p:font typeface="나눔스퀘어_ac" pitchFamily="34" charset="-127"/>
      <p:regular r:id="rId12"/>
    </p:embeddedFont>
    <p:embeddedFont>
      <p:font typeface="NanumSquare_ac Bold" pitchFamily="34" charset="-127"/>
      <p:bold r:id="rId13"/>
    </p:embeddedFont>
    <p:embeddedFont>
      <p:font typeface="NanumSquare_ac ExtraBold" pitchFamily="34" charset="-127"/>
      <p:bold r:id="rId14"/>
    </p:embeddedFont>
    <p:embeddedFont>
      <p:font typeface="맑은 고딕" pitchFamily="34" charset="-127"/>
      <p:regular r:id="rId15"/>
      <p:bold r:id="rId16"/>
    </p:embeddedFont>
    <p:embeddedFont>
      <p:font typeface="NanumSquare_ac" pitchFamily="34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6"/>
    <a:srgbClr val="91CBA7"/>
    <a:srgbClr val="E6F3EB"/>
    <a:srgbClr val="DAEEE2"/>
    <a:srgbClr val="FFD158"/>
    <a:srgbClr val="6A6E7C"/>
    <a:srgbClr val="ECDEE4"/>
    <a:srgbClr val="F8F8FA"/>
    <a:srgbClr val="F0DAE6"/>
    <a:srgbClr val="F4D6E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3B06F-FCA4-41AE-B83E-5B14DA4BD048}" v="1311" dt="2020-01-10T19:58:47.8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9758" autoAdjust="0"/>
  </p:normalViewPr>
  <p:slideViewPr>
    <p:cSldViewPr snapToGrid="0">
      <p:cViewPr varScale="1">
        <p:scale>
          <a:sx n="88" d="100"/>
          <a:sy n="88" d="100"/>
        </p:scale>
        <p:origin x="-46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기오" userId="b2243ee0-ab2e-4d67-95f0-0f1750e4626f" providerId="ADAL" clId="{36C8EFA7-D587-4265-9A58-894673E058FF}"/>
    <pc:docChg chg="undo custSel addSld delSld modSld sldOrd modMainMaster">
      <pc:chgData name="윤기오" userId="b2243ee0-ab2e-4d67-95f0-0f1750e4626f" providerId="ADAL" clId="{36C8EFA7-D587-4265-9A58-894673E058FF}" dt="2019-12-27T10:00:52.917" v="3930" actId="1076"/>
      <pc:docMkLst>
        <pc:docMk/>
      </pc:docMkLst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3383607151" sldId="256"/>
        </pc:sldMkLst>
      </pc:sldChg>
      <pc:sldChg chg="addSp delSp modSp ord setBg">
        <pc:chgData name="윤기오" userId="b2243ee0-ab2e-4d67-95f0-0f1750e4626f" providerId="ADAL" clId="{36C8EFA7-D587-4265-9A58-894673E058FF}" dt="2019-12-27T09:52:22.848" v="3352"/>
        <pc:sldMkLst>
          <pc:docMk/>
          <pc:sldMk cId="2494775386" sldId="257"/>
        </pc:sldMkLst>
        <pc:spChg chg="mod">
          <ac:chgData name="윤기오" userId="b2243ee0-ab2e-4d67-95f0-0f1750e4626f" providerId="ADAL" clId="{36C8EFA7-D587-4265-9A58-894673E058FF}" dt="2019-12-27T07:59:10.741" v="905" actId="1076"/>
          <ac:spMkLst>
            <pc:docMk/>
            <pc:sldMk cId="2494775386" sldId="257"/>
            <ac:spMk id="2" creationId="{00000000-0000-0000-0000-000000000000}"/>
          </ac:spMkLst>
        </pc:spChg>
        <pc:spChg chg="mod">
          <ac:chgData name="윤기오" userId="b2243ee0-ab2e-4d67-95f0-0f1750e4626f" providerId="ADAL" clId="{36C8EFA7-D587-4265-9A58-894673E058FF}" dt="2019-12-27T09:52:22.848" v="3352"/>
          <ac:spMkLst>
            <pc:docMk/>
            <pc:sldMk cId="2494775386" sldId="257"/>
            <ac:spMk id="4" creationId="{00000000-0000-0000-0000-000000000000}"/>
          </ac:spMkLst>
        </pc:spChg>
        <pc:picChg chg="add del mod">
          <ac:chgData name="윤기오" userId="b2243ee0-ab2e-4d67-95f0-0f1750e4626f" providerId="ADAL" clId="{36C8EFA7-D587-4265-9A58-894673E058FF}" dt="2019-12-27T07:52:18.474" v="880" actId="478"/>
          <ac:picMkLst>
            <pc:docMk/>
            <pc:sldMk cId="2494775386" sldId="257"/>
            <ac:picMk id="5" creationId="{7D5D1384-B288-47E8-BC56-F44785BF86BD}"/>
          </ac:picMkLst>
        </pc:picChg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875317" sldId="258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653058936" sldId="260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840615615" sldId="263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1392030595" sldId="264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719600102" sldId="265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789007256" sldId="266"/>
        </pc:sldMkLst>
      </pc:sldChg>
      <pc:sldChg chg="del setBg">
        <pc:chgData name="윤기오" userId="b2243ee0-ab2e-4d67-95f0-0f1750e4626f" providerId="ADAL" clId="{36C8EFA7-D587-4265-9A58-894673E058FF}" dt="2019-12-27T09:52:00.279" v="3305" actId="47"/>
        <pc:sldMkLst>
          <pc:docMk/>
          <pc:sldMk cId="1223145128" sldId="267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457017208" sldId="268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513515738" sldId="269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3458106412" sldId="270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732387778" sldId="271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330184337" sldId="272"/>
        </pc:sldMkLst>
      </pc:sldChg>
      <pc:sldChg chg="addSp delSp modSp ord delAnim modAnim">
        <pc:chgData name="윤기오" userId="b2243ee0-ab2e-4d67-95f0-0f1750e4626f" providerId="ADAL" clId="{36C8EFA7-D587-4265-9A58-894673E058FF}" dt="2019-12-27T09:47:37.165" v="3302"/>
        <pc:sldMkLst>
          <pc:docMk/>
          <pc:sldMk cId="576564950" sldId="274"/>
        </pc:sldMkLst>
        <pc:spChg chg="mod">
          <ac:chgData name="윤기오" userId="b2243ee0-ab2e-4d67-95f0-0f1750e4626f" providerId="ADAL" clId="{36C8EFA7-D587-4265-9A58-894673E058FF}" dt="2019-12-27T08:15:02.639" v="1119" actId="1076"/>
          <ac:spMkLst>
            <pc:docMk/>
            <pc:sldMk cId="576564950" sldId="274"/>
            <ac:spMk id="6" creationId="{88186C00-8DC1-45E5-969B-0DA01B54771E}"/>
          </ac:spMkLst>
        </pc:spChg>
        <pc:spChg chg="mod">
          <ac:chgData name="윤기오" userId="b2243ee0-ab2e-4d67-95f0-0f1750e4626f" providerId="ADAL" clId="{36C8EFA7-D587-4265-9A58-894673E058FF}" dt="2019-12-27T08:17:52.763" v="1431" actId="1076"/>
          <ac:spMkLst>
            <pc:docMk/>
            <pc:sldMk cId="576564950" sldId="274"/>
            <ac:spMk id="7" creationId="{A88BCE0B-FE9F-4FBF-B35A-423E38D11ABB}"/>
          </ac:spMkLst>
        </pc:spChg>
        <pc:spChg chg="del mod">
          <ac:chgData name="윤기오" userId="b2243ee0-ab2e-4d67-95f0-0f1750e4626f" providerId="ADAL" clId="{36C8EFA7-D587-4265-9A58-894673E058FF}" dt="2019-12-27T08:18:45.387" v="1436" actId="478"/>
          <ac:spMkLst>
            <pc:docMk/>
            <pc:sldMk cId="576564950" sldId="274"/>
            <ac:spMk id="8" creationId="{AAF187BA-D02E-4A07-8BD6-124012AED2C2}"/>
          </ac:spMkLst>
        </pc:spChg>
        <pc:spChg chg="mod">
          <ac:chgData name="윤기오" userId="b2243ee0-ab2e-4d67-95f0-0f1750e4626f" providerId="ADAL" clId="{36C8EFA7-D587-4265-9A58-894673E058FF}" dt="2019-12-27T08:44:57.870" v="2347" actId="20577"/>
          <ac:spMkLst>
            <pc:docMk/>
            <pc:sldMk cId="576564950" sldId="274"/>
            <ac:spMk id="9" creationId="{2377D475-4A66-46FA-93EB-A9AF5527F57D}"/>
          </ac:spMkLst>
        </pc:spChg>
        <pc:spChg chg="add mod">
          <ac:chgData name="윤기오" userId="b2243ee0-ab2e-4d67-95f0-0f1750e4626f" providerId="ADAL" clId="{36C8EFA7-D587-4265-9A58-894673E058FF}" dt="2019-12-27T08:33:32.732" v="2206" actId="1076"/>
          <ac:spMkLst>
            <pc:docMk/>
            <pc:sldMk cId="576564950" sldId="274"/>
            <ac:spMk id="10" creationId="{C17A0673-BF5D-4FC2-AAF3-3843709F0D68}"/>
          </ac:spMkLst>
        </pc:spChg>
        <pc:picChg chg="del mod">
          <ac:chgData name="윤기오" userId="b2243ee0-ab2e-4d67-95f0-0f1750e4626f" providerId="ADAL" clId="{36C8EFA7-D587-4265-9A58-894673E058FF}" dt="2019-12-27T08:06:14.653" v="914" actId="478"/>
          <ac:picMkLst>
            <pc:docMk/>
            <pc:sldMk cId="576564950" sldId="274"/>
            <ac:picMk id="1026" creationId="{8F54C3AE-D090-4E7C-926B-1DEAA3357011}"/>
          </ac:picMkLst>
        </pc:picChg>
        <pc:picChg chg="add del mod">
          <ac:chgData name="윤기오" userId="b2243ee0-ab2e-4d67-95f0-0f1750e4626f" providerId="ADAL" clId="{36C8EFA7-D587-4265-9A58-894673E058FF}" dt="2019-12-27T08:05:12.098" v="912" actId="478"/>
          <ac:picMkLst>
            <pc:docMk/>
            <pc:sldMk cId="576564950" sldId="274"/>
            <ac:picMk id="2050" creationId="{5496D4FE-B551-422E-8960-3985B9FFF924}"/>
          </ac:picMkLst>
        </pc:picChg>
        <pc:picChg chg="add mod">
          <ac:chgData name="윤기오" userId="b2243ee0-ab2e-4d67-95f0-0f1750e4626f" providerId="ADAL" clId="{36C8EFA7-D587-4265-9A58-894673E058FF}" dt="2019-12-27T08:06:20.782" v="916" actId="167"/>
          <ac:picMkLst>
            <pc:docMk/>
            <pc:sldMk cId="576564950" sldId="274"/>
            <ac:picMk id="2052" creationId="{D5E489FF-91A5-443E-8263-4C622BB3ABBF}"/>
          </ac:picMkLst>
        </pc:picChg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3067075448" sldId="275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2454069900" sldId="278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1849629415" sldId="280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908047935" sldId="281"/>
        </pc:sldMkLst>
      </pc:sldChg>
      <pc:sldChg chg="del">
        <pc:chgData name="윤기오" userId="b2243ee0-ab2e-4d67-95f0-0f1750e4626f" providerId="ADAL" clId="{36C8EFA7-D587-4265-9A58-894673E058FF}" dt="2019-12-27T09:52:00.279" v="3305" actId="47"/>
        <pc:sldMkLst>
          <pc:docMk/>
          <pc:sldMk cId="70985716" sldId="282"/>
        </pc:sldMkLst>
      </pc:sldChg>
      <pc:sldChg chg="addSp delSp modSp setBg">
        <pc:chgData name="윤기오" userId="b2243ee0-ab2e-4d67-95f0-0f1750e4626f" providerId="ADAL" clId="{36C8EFA7-D587-4265-9A58-894673E058FF}" dt="2019-12-27T08:42:04.162" v="2292" actId="1076"/>
        <pc:sldMkLst>
          <pc:docMk/>
          <pc:sldMk cId="338608495" sldId="283"/>
        </pc:sldMkLst>
        <pc:spChg chg="mod">
          <ac:chgData name="윤기오" userId="b2243ee0-ab2e-4d67-95f0-0f1750e4626f" providerId="ADAL" clId="{36C8EFA7-D587-4265-9A58-894673E058FF}" dt="2019-12-27T08:42:04.162" v="2292" actId="1076"/>
          <ac:spMkLst>
            <pc:docMk/>
            <pc:sldMk cId="338608495" sldId="283"/>
            <ac:spMk id="5" creationId="{00000000-0000-0000-0000-000000000000}"/>
          </ac:spMkLst>
        </pc:spChg>
        <pc:spChg chg="mod">
          <ac:chgData name="윤기오" userId="b2243ee0-ab2e-4d67-95f0-0f1750e4626f" providerId="ADAL" clId="{36C8EFA7-D587-4265-9A58-894673E058FF}" dt="2019-12-27T08:42:04.162" v="2292" actId="1076"/>
          <ac:spMkLst>
            <pc:docMk/>
            <pc:sldMk cId="338608495" sldId="283"/>
            <ac:spMk id="10" creationId="{00000000-0000-0000-0000-000000000000}"/>
          </ac:spMkLst>
        </pc:spChg>
        <pc:picChg chg="add del mod ord">
          <ac:chgData name="윤기오" userId="b2243ee0-ab2e-4d67-95f0-0f1750e4626f" providerId="ADAL" clId="{36C8EFA7-D587-4265-9A58-894673E058FF}" dt="2019-12-27T07:45:13.033" v="769" actId="478"/>
          <ac:picMkLst>
            <pc:docMk/>
            <pc:sldMk cId="338608495" sldId="283"/>
            <ac:picMk id="3" creationId="{878E5A08-C36F-44EE-99B9-606E83734ABE}"/>
          </ac:picMkLst>
        </pc:picChg>
        <pc:picChg chg="add del mod ord modCrop">
          <ac:chgData name="윤기오" userId="b2243ee0-ab2e-4d67-95f0-0f1750e4626f" providerId="ADAL" clId="{36C8EFA7-D587-4265-9A58-894673E058FF}" dt="2019-12-27T07:53:59.132" v="891" actId="478"/>
          <ac:picMkLst>
            <pc:docMk/>
            <pc:sldMk cId="338608495" sldId="283"/>
            <ac:picMk id="6" creationId="{2488BF80-D434-42BB-9FAC-329BD71FB55F}"/>
          </ac:picMkLst>
        </pc:picChg>
        <pc:picChg chg="add mod">
          <ac:chgData name="윤기오" userId="b2243ee0-ab2e-4d67-95f0-0f1750e4626f" providerId="ADAL" clId="{36C8EFA7-D587-4265-9A58-894673E058FF}" dt="2019-12-27T08:42:04.162" v="2292" actId="1076"/>
          <ac:picMkLst>
            <pc:docMk/>
            <pc:sldMk cId="338608495" sldId="283"/>
            <ac:picMk id="8" creationId="{98D6F366-C263-4941-909F-6261FF968C6F}"/>
          </ac:picMkLst>
        </pc:picChg>
        <pc:picChg chg="del">
          <ac:chgData name="윤기오" userId="b2243ee0-ab2e-4d67-95f0-0f1750e4626f" providerId="ADAL" clId="{36C8EFA7-D587-4265-9A58-894673E058FF}" dt="2019-12-27T07:07:27.095" v="2" actId="478"/>
          <ac:picMkLst>
            <pc:docMk/>
            <pc:sldMk cId="338608495" sldId="283"/>
            <ac:picMk id="9" creationId="{00000000-0000-0000-0000-000000000000}"/>
          </ac:picMkLst>
        </pc:picChg>
        <pc:picChg chg="add del mod">
          <ac:chgData name="윤기오" userId="b2243ee0-ab2e-4d67-95f0-0f1750e4626f" providerId="ADAL" clId="{36C8EFA7-D587-4265-9A58-894673E058FF}" dt="2019-12-27T07:38:51.831" v="725" actId="478"/>
          <ac:picMkLst>
            <pc:docMk/>
            <pc:sldMk cId="338608495" sldId="283"/>
            <ac:picMk id="1026" creationId="{9A17EC10-65F9-432F-A34B-5B4966EB798D}"/>
          </ac:picMkLst>
        </pc:picChg>
        <pc:picChg chg="add del mod">
          <ac:chgData name="윤기오" userId="b2243ee0-ab2e-4d67-95f0-0f1750e4626f" providerId="ADAL" clId="{36C8EFA7-D587-4265-9A58-894673E058FF}" dt="2019-12-27T07:43:22.963" v="750" actId="478"/>
          <ac:picMkLst>
            <pc:docMk/>
            <pc:sldMk cId="338608495" sldId="283"/>
            <ac:picMk id="1028" creationId="{59254D37-BD36-488D-BEFB-106A4151DF21}"/>
          </ac:picMkLst>
        </pc:picChg>
        <pc:picChg chg="add del mod">
          <ac:chgData name="윤기오" userId="b2243ee0-ab2e-4d67-95f0-0f1750e4626f" providerId="ADAL" clId="{36C8EFA7-D587-4265-9A58-894673E058FF}" dt="2019-12-27T07:46:41.143" v="774" actId="478"/>
          <ac:picMkLst>
            <pc:docMk/>
            <pc:sldMk cId="338608495" sldId="283"/>
            <ac:picMk id="1030" creationId="{A8276D46-8C9A-4587-93D0-5F571C9BCF78}"/>
          </ac:picMkLst>
        </pc:picChg>
      </pc:sldChg>
      <pc:sldChg chg="addSp delSp modSp add modAnim">
        <pc:chgData name="윤기오" userId="b2243ee0-ab2e-4d67-95f0-0f1750e4626f" providerId="ADAL" clId="{36C8EFA7-D587-4265-9A58-894673E058FF}" dt="2019-12-27T09:47:06.274" v="3298" actId="478"/>
        <pc:sldMkLst>
          <pc:docMk/>
          <pc:sldMk cId="2096150926" sldId="284"/>
        </pc:sldMkLst>
        <pc:spChg chg="del">
          <ac:chgData name="윤기오" userId="b2243ee0-ab2e-4d67-95f0-0f1750e4626f" providerId="ADAL" clId="{36C8EFA7-D587-4265-9A58-894673E058FF}" dt="2019-12-27T08:19:00.553" v="1440" actId="478"/>
          <ac:spMkLst>
            <pc:docMk/>
            <pc:sldMk cId="2096150926" sldId="284"/>
            <ac:spMk id="2" creationId="{25D5A780-6317-4425-BB04-35DF0C504D76}"/>
          </ac:spMkLst>
        </pc:spChg>
        <pc:spChg chg="del">
          <ac:chgData name="윤기오" userId="b2243ee0-ab2e-4d67-95f0-0f1750e4626f" providerId="ADAL" clId="{36C8EFA7-D587-4265-9A58-894673E058FF}" dt="2019-12-27T08:18:59.108" v="1439" actId="478"/>
          <ac:spMkLst>
            <pc:docMk/>
            <pc:sldMk cId="2096150926" sldId="284"/>
            <ac:spMk id="3" creationId="{645899EF-6BBD-4708-94DF-26AAB0038445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5" creationId="{539BE563-D9A9-4942-94C6-446931AE3565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6" creationId="{E38DF045-5BF8-4862-80C7-49763EB02C9F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7" creationId="{FF947D13-C125-4041-B991-13C2E7C4C2BE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8" creationId="{CEEAB110-5490-4B8C-8567-487C97F08682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9" creationId="{854653BA-B846-4F4C-8887-0521813684AF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10" creationId="{6BD4FCD5-C87B-40F8-AD7B-3C5A4D7DCF92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11" creationId="{55F4359F-FFD1-48CD-BFA6-B03C552380B1}"/>
          </ac:spMkLst>
        </pc:spChg>
        <pc:spChg chg="add">
          <ac:chgData name="윤기오" userId="b2243ee0-ab2e-4d67-95f0-0f1750e4626f" providerId="ADAL" clId="{36C8EFA7-D587-4265-9A58-894673E058FF}" dt="2019-12-27T08:19:16.783" v="1441"/>
          <ac:spMkLst>
            <pc:docMk/>
            <pc:sldMk cId="2096150926" sldId="284"/>
            <ac:spMk id="12" creationId="{13002164-6F6B-4553-82E3-8247CB9517FB}"/>
          </ac:spMkLst>
        </pc:spChg>
        <pc:spChg chg="add del mod">
          <ac:chgData name="윤기오" userId="b2243ee0-ab2e-4d67-95f0-0f1750e4626f" providerId="ADAL" clId="{36C8EFA7-D587-4265-9A58-894673E058FF}" dt="2019-12-27T08:22:36.442" v="1778" actId="478"/>
          <ac:spMkLst>
            <pc:docMk/>
            <pc:sldMk cId="2096150926" sldId="284"/>
            <ac:spMk id="13" creationId="{D2661B77-921F-4407-8286-7505D93C12ED}"/>
          </ac:spMkLst>
        </pc:spChg>
        <pc:spChg chg="add del mod ord">
          <ac:chgData name="윤기오" userId="b2243ee0-ab2e-4d67-95f0-0f1750e4626f" providerId="ADAL" clId="{36C8EFA7-D587-4265-9A58-894673E058FF}" dt="2019-12-27T09:47:03.147" v="3296" actId="478"/>
          <ac:spMkLst>
            <pc:docMk/>
            <pc:sldMk cId="2096150926" sldId="284"/>
            <ac:spMk id="14" creationId="{5B33802C-3B92-4F9B-9562-4F9AFC1B3755}"/>
          </ac:spMkLst>
        </pc:spChg>
        <pc:spChg chg="add del mod ord">
          <ac:chgData name="윤기오" userId="b2243ee0-ab2e-4d67-95f0-0f1750e4626f" providerId="ADAL" clId="{36C8EFA7-D587-4265-9A58-894673E058FF}" dt="2019-12-27T09:47:03.147" v="3296" actId="478"/>
          <ac:spMkLst>
            <pc:docMk/>
            <pc:sldMk cId="2096150926" sldId="284"/>
            <ac:spMk id="15" creationId="{AC999324-1DF6-4694-B6FE-C16AFED4B097}"/>
          </ac:spMkLst>
        </pc:spChg>
        <pc:spChg chg="add del">
          <ac:chgData name="윤기오" userId="b2243ee0-ab2e-4d67-95f0-0f1750e4626f" providerId="ADAL" clId="{36C8EFA7-D587-4265-9A58-894673E058FF}" dt="2019-12-27T08:21:53.384" v="1757"/>
          <ac:spMkLst>
            <pc:docMk/>
            <pc:sldMk cId="2096150926" sldId="284"/>
            <ac:spMk id="16" creationId="{7B3B50A6-2E3C-4F0C-AFF7-6E7C6F99E06E}"/>
          </ac:spMkLst>
        </pc:spChg>
        <pc:spChg chg="add del mod ord">
          <ac:chgData name="윤기오" userId="b2243ee0-ab2e-4d67-95f0-0f1750e4626f" providerId="ADAL" clId="{36C8EFA7-D587-4265-9A58-894673E058FF}" dt="2019-12-27T09:47:03.147" v="3296" actId="478"/>
          <ac:spMkLst>
            <pc:docMk/>
            <pc:sldMk cId="2096150926" sldId="284"/>
            <ac:spMk id="17" creationId="{8CA50551-850C-4A66-8251-1CCC38383D2B}"/>
          </ac:spMkLst>
        </pc:spChg>
        <pc:spChg chg="add del mod ord">
          <ac:chgData name="윤기오" userId="b2243ee0-ab2e-4d67-95f0-0f1750e4626f" providerId="ADAL" clId="{36C8EFA7-D587-4265-9A58-894673E058FF}" dt="2019-12-27T09:47:04.620" v="3297" actId="478"/>
          <ac:spMkLst>
            <pc:docMk/>
            <pc:sldMk cId="2096150926" sldId="284"/>
            <ac:spMk id="18" creationId="{FF8FDF0E-6A24-4CC5-8520-9A541669C222}"/>
          </ac:spMkLst>
        </pc:spChg>
        <pc:spChg chg="add del mod ord">
          <ac:chgData name="윤기오" userId="b2243ee0-ab2e-4d67-95f0-0f1750e4626f" providerId="ADAL" clId="{36C8EFA7-D587-4265-9A58-894673E058FF}" dt="2019-12-27T09:47:06.274" v="3298" actId="478"/>
          <ac:spMkLst>
            <pc:docMk/>
            <pc:sldMk cId="2096150926" sldId="284"/>
            <ac:spMk id="19" creationId="{40019E91-5F06-4127-A724-CA38F3FB18ED}"/>
          </ac:spMkLst>
        </pc:spChg>
        <pc:picChg chg="add mod">
          <ac:chgData name="윤기오" userId="b2243ee0-ab2e-4d67-95f0-0f1750e4626f" providerId="ADAL" clId="{36C8EFA7-D587-4265-9A58-894673E058FF}" dt="2019-12-27T08:30:53.126" v="2155" actId="1076"/>
          <ac:picMkLst>
            <pc:docMk/>
            <pc:sldMk cId="2096150926" sldId="284"/>
            <ac:picMk id="4" creationId="{3CE7EDDC-167F-4C73-BC40-F2F903C8B4D3}"/>
          </ac:picMkLst>
        </pc:picChg>
      </pc:sldChg>
      <pc:sldChg chg="addSp delSp modSp add">
        <pc:chgData name="윤기오" userId="b2243ee0-ab2e-4d67-95f0-0f1750e4626f" providerId="ADAL" clId="{36C8EFA7-D587-4265-9A58-894673E058FF}" dt="2019-12-27T08:40:12.948" v="2291" actId="1076"/>
        <pc:sldMkLst>
          <pc:docMk/>
          <pc:sldMk cId="4026623215" sldId="285"/>
        </pc:sldMkLst>
        <pc:spChg chg="mod">
          <ac:chgData name="윤기오" userId="b2243ee0-ab2e-4d67-95f0-0f1750e4626f" providerId="ADAL" clId="{36C8EFA7-D587-4265-9A58-894673E058FF}" dt="2019-12-27T08:40:12.948" v="2291" actId="1076"/>
          <ac:spMkLst>
            <pc:docMk/>
            <pc:sldMk cId="4026623215" sldId="285"/>
            <ac:spMk id="5" creationId="{C5ADFDA7-8569-46D4-92A2-3064DBB208A9}"/>
          </ac:spMkLst>
        </pc:spChg>
        <pc:spChg chg="mod">
          <ac:chgData name="윤기오" userId="b2243ee0-ab2e-4d67-95f0-0f1750e4626f" providerId="ADAL" clId="{36C8EFA7-D587-4265-9A58-894673E058FF}" dt="2019-12-27T08:40:12.948" v="2291" actId="1076"/>
          <ac:spMkLst>
            <pc:docMk/>
            <pc:sldMk cId="4026623215" sldId="285"/>
            <ac:spMk id="6" creationId="{F292503E-7D26-4EE4-9CE3-AB9CE5B87D9F}"/>
          </ac:spMkLst>
        </pc:spChg>
        <pc:picChg chg="del">
          <ac:chgData name="윤기오" userId="b2243ee0-ab2e-4d67-95f0-0f1750e4626f" providerId="ADAL" clId="{36C8EFA7-D587-4265-9A58-894673E058FF}" dt="2019-12-27T08:39:30.304" v="2238" actId="478"/>
          <ac:picMkLst>
            <pc:docMk/>
            <pc:sldMk cId="4026623215" sldId="285"/>
            <ac:picMk id="4" creationId="{52DA02FC-8BB0-4595-8B1E-4BBF1133B50F}"/>
          </ac:picMkLst>
        </pc:picChg>
        <pc:picChg chg="add mod">
          <ac:chgData name="윤기오" userId="b2243ee0-ab2e-4d67-95f0-0f1750e4626f" providerId="ADAL" clId="{36C8EFA7-D587-4265-9A58-894673E058FF}" dt="2019-12-27T08:40:12.948" v="2291" actId="1076"/>
          <ac:picMkLst>
            <pc:docMk/>
            <pc:sldMk cId="4026623215" sldId="285"/>
            <ac:picMk id="7" creationId="{AB0A2A26-A591-47D8-B094-881155C50104}"/>
          </ac:picMkLst>
        </pc:picChg>
      </pc:sldChg>
      <pc:sldChg chg="addSp delSp modSp add modNotesTx">
        <pc:chgData name="윤기오" userId="b2243ee0-ab2e-4d67-95f0-0f1750e4626f" providerId="ADAL" clId="{36C8EFA7-D587-4265-9A58-894673E058FF}" dt="2019-12-27T10:00:52.917" v="3930" actId="1076"/>
        <pc:sldMkLst>
          <pc:docMk/>
          <pc:sldMk cId="2087775912" sldId="286"/>
        </pc:sldMkLst>
        <pc:spChg chg="del">
          <ac:chgData name="윤기오" userId="b2243ee0-ab2e-4d67-95f0-0f1750e4626f" providerId="ADAL" clId="{36C8EFA7-D587-4265-9A58-894673E058FF}" dt="2019-12-27T09:03:25.038" v="2433" actId="478"/>
          <ac:spMkLst>
            <pc:docMk/>
            <pc:sldMk cId="2087775912" sldId="286"/>
            <ac:spMk id="2" creationId="{A15CE1B7-58E5-491C-B9E9-689FB2C2F0AB}"/>
          </ac:spMkLst>
        </pc:spChg>
        <pc:spChg chg="del">
          <ac:chgData name="윤기오" userId="b2243ee0-ab2e-4d67-95f0-0f1750e4626f" providerId="ADAL" clId="{36C8EFA7-D587-4265-9A58-894673E058FF}" dt="2019-12-27T09:03:26.344" v="2434" actId="478"/>
          <ac:spMkLst>
            <pc:docMk/>
            <pc:sldMk cId="2087775912" sldId="286"/>
            <ac:spMk id="3" creationId="{959829FB-13D9-497E-91C1-24E2B2CED7A8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5" creationId="{66962E03-D84F-49D5-85D8-4AEA2639BAED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6" creationId="{146BEEAE-E5DA-42B6-9DE8-1C69CE0017A9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7" creationId="{36AA88BD-4AC2-4769-8C18-235F038D44A2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8" creationId="{D0DA4C2F-F2E6-42C3-83AF-3585B4F7BBA1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9" creationId="{3DC13947-902E-4AF1-87A2-AAA9080DBE7F}"/>
          </ac:spMkLst>
        </pc:spChg>
        <pc:spChg chg="add">
          <ac:chgData name="윤기오" userId="b2243ee0-ab2e-4d67-95f0-0f1750e4626f" providerId="ADAL" clId="{36C8EFA7-D587-4265-9A58-894673E058FF}" dt="2019-12-27T09:04:20.715" v="2442"/>
          <ac:spMkLst>
            <pc:docMk/>
            <pc:sldMk cId="2087775912" sldId="286"/>
            <ac:spMk id="10" creationId="{844E20B3-94B7-4719-86A9-291B52AAA773}"/>
          </ac:spMkLst>
        </pc:spChg>
        <pc:spChg chg="add mod">
          <ac:chgData name="윤기오" userId="b2243ee0-ab2e-4d67-95f0-0f1750e4626f" providerId="ADAL" clId="{36C8EFA7-D587-4265-9A58-894673E058FF}" dt="2019-12-27T09:19:27.689" v="2788" actId="20577"/>
          <ac:spMkLst>
            <pc:docMk/>
            <pc:sldMk cId="2087775912" sldId="286"/>
            <ac:spMk id="11" creationId="{C594DA35-5C4E-4CBF-A951-96E9C4E13920}"/>
          </ac:spMkLst>
        </pc:spChg>
        <pc:spChg chg="add mod">
          <ac:chgData name="윤기오" userId="b2243ee0-ab2e-4d67-95f0-0f1750e4626f" providerId="ADAL" clId="{36C8EFA7-D587-4265-9A58-894673E058FF}" dt="2019-12-27T09:58:42.024" v="3868" actId="1076"/>
          <ac:spMkLst>
            <pc:docMk/>
            <pc:sldMk cId="2087775912" sldId="286"/>
            <ac:spMk id="12" creationId="{8536267D-D73D-48FA-AFED-B0F3AB20769D}"/>
          </ac:spMkLst>
        </pc:spChg>
        <pc:spChg chg="add mod">
          <ac:chgData name="윤기오" userId="b2243ee0-ab2e-4d67-95f0-0f1750e4626f" providerId="ADAL" clId="{36C8EFA7-D587-4265-9A58-894673E058FF}" dt="2019-12-27T09:58:57.430" v="3869" actId="1076"/>
          <ac:spMkLst>
            <pc:docMk/>
            <pc:sldMk cId="2087775912" sldId="286"/>
            <ac:spMk id="14" creationId="{E1E2D009-8D79-423B-B117-73CDBEB50612}"/>
          </ac:spMkLst>
        </pc:spChg>
        <pc:spChg chg="add mod">
          <ac:chgData name="윤기오" userId="b2243ee0-ab2e-4d67-95f0-0f1750e4626f" providerId="ADAL" clId="{36C8EFA7-D587-4265-9A58-894673E058FF}" dt="2019-12-27T09:58:57.430" v="3869" actId="1076"/>
          <ac:spMkLst>
            <pc:docMk/>
            <pc:sldMk cId="2087775912" sldId="286"/>
            <ac:spMk id="15" creationId="{A8CC29C9-BAB9-4C32-9373-DCE19B0106AB}"/>
          </ac:spMkLst>
        </pc:spChg>
        <pc:spChg chg="add mod">
          <ac:chgData name="윤기오" userId="b2243ee0-ab2e-4d67-95f0-0f1750e4626f" providerId="ADAL" clId="{36C8EFA7-D587-4265-9A58-894673E058FF}" dt="2019-12-27T09:58:57.430" v="3869" actId="1076"/>
          <ac:spMkLst>
            <pc:docMk/>
            <pc:sldMk cId="2087775912" sldId="286"/>
            <ac:spMk id="17" creationId="{CFACAEC4-2D0A-4CBF-985F-C6B757EEA0F3}"/>
          </ac:spMkLst>
        </pc:spChg>
        <pc:spChg chg="add mod">
          <ac:chgData name="윤기오" userId="b2243ee0-ab2e-4d67-95f0-0f1750e4626f" providerId="ADAL" clId="{36C8EFA7-D587-4265-9A58-894673E058FF}" dt="2019-12-27T09:58:57.430" v="3869" actId="1076"/>
          <ac:spMkLst>
            <pc:docMk/>
            <pc:sldMk cId="2087775912" sldId="286"/>
            <ac:spMk id="20" creationId="{32070228-3048-4C34-B47F-B80CC5336B7F}"/>
          </ac:spMkLst>
        </pc:spChg>
        <pc:spChg chg="add mod">
          <ac:chgData name="윤기오" userId="b2243ee0-ab2e-4d67-95f0-0f1750e4626f" providerId="ADAL" clId="{36C8EFA7-D587-4265-9A58-894673E058FF}" dt="2019-12-27T09:58:57.430" v="3869" actId="1076"/>
          <ac:spMkLst>
            <pc:docMk/>
            <pc:sldMk cId="2087775912" sldId="286"/>
            <ac:spMk id="22" creationId="{0EBDB178-37DD-4C4C-8C88-25101C08BF19}"/>
          </ac:spMkLst>
        </pc:spChg>
        <pc:spChg chg="add mod">
          <ac:chgData name="윤기오" userId="b2243ee0-ab2e-4d67-95f0-0f1750e4626f" providerId="ADAL" clId="{36C8EFA7-D587-4265-9A58-894673E058FF}" dt="2019-12-27T10:00:52.917" v="3930" actId="1076"/>
          <ac:spMkLst>
            <pc:docMk/>
            <pc:sldMk cId="2087775912" sldId="286"/>
            <ac:spMk id="24" creationId="{D5A47950-35D7-427D-9181-13A17D846B0D}"/>
          </ac:spMkLst>
        </pc:spChg>
        <pc:spChg chg="add mod">
          <ac:chgData name="윤기오" userId="b2243ee0-ab2e-4d67-95f0-0f1750e4626f" providerId="ADAL" clId="{36C8EFA7-D587-4265-9A58-894673E058FF}" dt="2019-12-27T09:58:32.526" v="3866" actId="1076"/>
          <ac:spMkLst>
            <pc:docMk/>
            <pc:sldMk cId="2087775912" sldId="286"/>
            <ac:spMk id="26" creationId="{1BB89C04-821E-4217-95F7-C0CABBE2705C}"/>
          </ac:spMkLst>
        </pc:spChg>
        <pc:picChg chg="add mod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13" creationId="{7A2BF05E-D32A-4188-9B26-15D8E616ABA1}"/>
          </ac:picMkLst>
        </pc:picChg>
        <pc:picChg chg="add mod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16" creationId="{DDBAB889-17E8-41FE-A5FB-9B77ECE72DA2}"/>
          </ac:picMkLst>
        </pc:picChg>
        <pc:picChg chg="add mod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18" creationId="{C79E0D4A-87B0-4A38-BE92-BBF77FE89CC8}"/>
          </ac:picMkLst>
        </pc:picChg>
        <pc:picChg chg="add mod ord modCrop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19" creationId="{659789D6-DA11-4815-ADB5-5A49136F2FEA}"/>
          </ac:picMkLst>
        </pc:picChg>
        <pc:picChg chg="add mod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23" creationId="{8339D74A-6FCF-4795-B274-B15344E2EE57}"/>
          </ac:picMkLst>
        </pc:picChg>
        <pc:picChg chg="add mod">
          <ac:chgData name="윤기오" userId="b2243ee0-ab2e-4d67-95f0-0f1750e4626f" providerId="ADAL" clId="{36C8EFA7-D587-4265-9A58-894673E058FF}" dt="2019-12-27T09:58:57.430" v="3869" actId="1076"/>
          <ac:picMkLst>
            <pc:docMk/>
            <pc:sldMk cId="2087775912" sldId="286"/>
            <ac:picMk id="4098" creationId="{1DC0F7BE-DF9D-4AEA-BB4D-79DA9FBBEF8B}"/>
          </ac:picMkLst>
        </pc:picChg>
        <pc:picChg chg="add mod">
          <ac:chgData name="윤기오" userId="b2243ee0-ab2e-4d67-95f0-0f1750e4626f" providerId="ADAL" clId="{36C8EFA7-D587-4265-9A58-894673E058FF}" dt="2019-12-27T09:59:01.020" v="3870" actId="1076"/>
          <ac:picMkLst>
            <pc:docMk/>
            <pc:sldMk cId="2087775912" sldId="286"/>
            <ac:picMk id="4100" creationId="{88B7B78F-FE8F-4FC0-982F-EFF648B231E6}"/>
          </ac:picMkLst>
        </pc:picChg>
      </pc:sldChg>
      <pc:sldChg chg="addSp delSp add del">
        <pc:chgData name="윤기오" userId="b2243ee0-ab2e-4d67-95f0-0f1750e4626f" providerId="ADAL" clId="{36C8EFA7-D587-4265-9A58-894673E058FF}" dt="2019-12-27T09:04:27.708" v="2443" actId="2696"/>
        <pc:sldMkLst>
          <pc:docMk/>
          <pc:sldMk cId="1826622447" sldId="287"/>
        </pc:sldMkLst>
        <pc:spChg chg="del">
          <ac:chgData name="윤기오" userId="b2243ee0-ab2e-4d67-95f0-0f1750e4626f" providerId="ADAL" clId="{36C8EFA7-D587-4265-9A58-894673E058FF}" dt="2019-12-27T09:04:02.645" v="2437" actId="478"/>
          <ac:spMkLst>
            <pc:docMk/>
            <pc:sldMk cId="1826622447" sldId="287"/>
            <ac:spMk id="2" creationId="{9FC59855-E66D-4A02-9976-FF9BBFD1797C}"/>
          </ac:spMkLst>
        </pc:spChg>
        <pc:spChg chg="del">
          <ac:chgData name="윤기오" userId="b2243ee0-ab2e-4d67-95f0-0f1750e4626f" providerId="ADAL" clId="{36C8EFA7-D587-4265-9A58-894673E058FF}" dt="2019-12-27T09:04:04.959" v="2438" actId="478"/>
          <ac:spMkLst>
            <pc:docMk/>
            <pc:sldMk cId="1826622447" sldId="287"/>
            <ac:spMk id="3" creationId="{C80DC0AE-6EBA-4DF2-91A1-29F3D010F88F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4" creationId="{64717AFD-6533-48FB-9F24-845B0C10295C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5" creationId="{9116E2D8-D8E8-4C7B-A7CB-F60C0518F68F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6" creationId="{182D3DF7-B63B-493D-A303-AB6D22B26296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7" creationId="{12E3C692-34EC-4E03-872F-123AD7D9E960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8" creationId="{0C3BC50A-A5A2-4CE7-AB59-C27D59A0A931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9" creationId="{8FB0EBBC-A601-4C18-9A1F-AAB1F6234725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10" creationId="{2AEF4D64-B2DF-4757-9525-0D572B0F26E9}"/>
          </ac:spMkLst>
        </pc:spChg>
        <pc:spChg chg="add del">
          <ac:chgData name="윤기오" userId="b2243ee0-ab2e-4d67-95f0-0f1750e4626f" providerId="ADAL" clId="{36C8EFA7-D587-4265-9A58-894673E058FF}" dt="2019-12-27T09:04:18.205" v="2441"/>
          <ac:spMkLst>
            <pc:docMk/>
            <pc:sldMk cId="1826622447" sldId="287"/>
            <ac:spMk id="11" creationId="{BC3DC6C1-1ACB-484F-9E30-A4D07F0E19AB}"/>
          </ac:spMkLst>
        </pc:spChg>
      </pc:sldChg>
      <pc:sldChg chg="modSp add modAnim">
        <pc:chgData name="윤기오" userId="b2243ee0-ab2e-4d67-95f0-0f1750e4626f" providerId="ADAL" clId="{36C8EFA7-D587-4265-9A58-894673E058FF}" dt="2019-12-27T09:55:27.885" v="3622" actId="1076"/>
        <pc:sldMkLst>
          <pc:docMk/>
          <pc:sldMk cId="2262399401" sldId="287"/>
        </pc:sldMkLst>
        <pc:spChg chg="mod">
          <ac:chgData name="윤기오" userId="b2243ee0-ab2e-4d67-95f0-0f1750e4626f" providerId="ADAL" clId="{36C8EFA7-D587-4265-9A58-894673E058FF}" dt="2019-12-27T09:55:27.885" v="3622" actId="1076"/>
          <ac:spMkLst>
            <pc:docMk/>
            <pc:sldMk cId="2262399401" sldId="287"/>
            <ac:spMk id="18" creationId="{FF8FDF0E-6A24-4CC5-8520-9A541669C222}"/>
          </ac:spMkLst>
        </pc:spChg>
      </pc:sldChg>
      <pc:sldChg chg="addSp delSp add">
        <pc:chgData name="윤기오" userId="b2243ee0-ab2e-4d67-95f0-0f1750e4626f" providerId="ADAL" clId="{36C8EFA7-D587-4265-9A58-894673E058FF}" dt="2019-12-27T10:00:14.317" v="3915"/>
        <pc:sldMkLst>
          <pc:docMk/>
          <pc:sldMk cId="514362112" sldId="288"/>
        </pc:sldMkLst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5" creationId="{66962E03-D84F-49D5-85D8-4AEA2639BAED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6" creationId="{146BEEAE-E5DA-42B6-9DE8-1C69CE0017A9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7" creationId="{36AA88BD-4AC2-4769-8C18-235F038D44A2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8" creationId="{D0DA4C2F-F2E6-42C3-83AF-3585B4F7BBA1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9" creationId="{3DC13947-902E-4AF1-87A2-AAA9080DBE7F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10" creationId="{844E20B3-94B7-4719-86A9-291B52AAA773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11" creationId="{C594DA35-5C4E-4CBF-A951-96E9C4E13920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12" creationId="{8536267D-D73D-48FA-AFED-B0F3AB20769D}"/>
          </ac:spMkLst>
        </pc:spChg>
        <pc:spChg chg="del">
          <ac:chgData name="윤기오" userId="b2243ee0-ab2e-4d67-95f0-0f1750e4626f" providerId="ADAL" clId="{36C8EFA7-D587-4265-9A58-894673E058FF}" dt="2019-12-27T09:47:26.998" v="3300" actId="478"/>
          <ac:spMkLst>
            <pc:docMk/>
            <pc:sldMk cId="514362112" sldId="288"/>
            <ac:spMk id="14" creationId="{E1E2D009-8D79-423B-B117-73CDBEB50612}"/>
          </ac:spMkLst>
        </pc:spChg>
        <pc:spChg chg="del">
          <ac:chgData name="윤기오" userId="b2243ee0-ab2e-4d67-95f0-0f1750e4626f" providerId="ADAL" clId="{36C8EFA7-D587-4265-9A58-894673E058FF}" dt="2019-12-27T09:47:26.998" v="3300" actId="478"/>
          <ac:spMkLst>
            <pc:docMk/>
            <pc:sldMk cId="514362112" sldId="288"/>
            <ac:spMk id="15" creationId="{A8CC29C9-BAB9-4C32-9373-DCE19B0106AB}"/>
          </ac:spMkLst>
        </pc:spChg>
        <pc:spChg chg="del">
          <ac:chgData name="윤기오" userId="b2243ee0-ab2e-4d67-95f0-0f1750e4626f" providerId="ADAL" clId="{36C8EFA7-D587-4265-9A58-894673E058FF}" dt="2019-12-27T09:47:26.998" v="3300" actId="478"/>
          <ac:spMkLst>
            <pc:docMk/>
            <pc:sldMk cId="514362112" sldId="288"/>
            <ac:spMk id="17" creationId="{CFACAEC4-2D0A-4CBF-985F-C6B757EEA0F3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20" creationId="{32070228-3048-4C34-B47F-B80CC5336B7F}"/>
          </ac:spMkLst>
        </pc:spChg>
        <pc:spChg chg="del">
          <ac:chgData name="윤기오" userId="b2243ee0-ab2e-4d67-95f0-0f1750e4626f" providerId="ADAL" clId="{36C8EFA7-D587-4265-9A58-894673E058FF}" dt="2019-12-27T10:00:00.974" v="3912" actId="478"/>
          <ac:spMkLst>
            <pc:docMk/>
            <pc:sldMk cId="514362112" sldId="288"/>
            <ac:spMk id="22" creationId="{0EBDB178-37DD-4C4C-8C88-25101C08BF19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25" creationId="{9594A9D3-65C8-46D0-825D-9407D45C9D3D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26" creationId="{AA148331-91A4-4394-94F0-1BC3B1B88EBC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27" creationId="{9A2F160A-D0A5-4AFA-9A95-AD78CC0C1120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28" creationId="{E3E143CF-0A91-4657-B470-8F28D39318CF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29" creationId="{DC21948E-6A35-4B35-8244-842B94999CC7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30" creationId="{B50C9B36-DB81-4DD3-B8B0-95BC89330FF0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31" creationId="{6ACE9229-7DBC-4064-A9DF-5F1DBCA313B4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32" creationId="{CCC768BF-BBF7-4F53-9AD6-3296500349D0}"/>
          </ac:spMkLst>
        </pc:spChg>
        <pc:spChg chg="add del">
          <ac:chgData name="윤기오" userId="b2243ee0-ab2e-4d67-95f0-0f1750e4626f" providerId="ADAL" clId="{36C8EFA7-D587-4265-9A58-894673E058FF}" dt="2019-12-27T10:00:10.167" v="3914" actId="478"/>
          <ac:spMkLst>
            <pc:docMk/>
            <pc:sldMk cId="514362112" sldId="288"/>
            <ac:spMk id="34" creationId="{F5B2C947-CA6A-462B-99CF-D6989EEFF0BA}"/>
          </ac:spMkLst>
        </pc:spChg>
        <pc:spChg chg="add del">
          <ac:chgData name="윤기오" userId="b2243ee0-ab2e-4d67-95f0-0f1750e4626f" providerId="ADAL" clId="{36C8EFA7-D587-4265-9A58-894673E058FF}" dt="2019-12-27T10:00:10.167" v="3914" actId="478"/>
          <ac:spMkLst>
            <pc:docMk/>
            <pc:sldMk cId="514362112" sldId="288"/>
            <ac:spMk id="35" creationId="{E6BF7E77-C746-419D-A092-5D5F68712666}"/>
          </ac:spMkLst>
        </pc:spChg>
        <pc:spChg chg="add del">
          <ac:chgData name="윤기오" userId="b2243ee0-ab2e-4d67-95f0-0f1750e4626f" providerId="ADAL" clId="{36C8EFA7-D587-4265-9A58-894673E058FF}" dt="2019-12-27T10:00:10.167" v="3914" actId="478"/>
          <ac:spMkLst>
            <pc:docMk/>
            <pc:sldMk cId="514362112" sldId="288"/>
            <ac:spMk id="37" creationId="{CE49D9E1-6E75-4EF4-8215-CBCF94EAEF4D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39" creationId="{0EAB028B-DB5D-4473-B138-8C2A03FA1CA9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41" creationId="{579567EE-5439-4876-B326-1CC96326F836}"/>
          </ac:spMkLst>
        </pc:spChg>
        <pc:spChg chg="add">
          <ac:chgData name="윤기오" userId="b2243ee0-ab2e-4d67-95f0-0f1750e4626f" providerId="ADAL" clId="{36C8EFA7-D587-4265-9A58-894673E058FF}" dt="2019-12-27T10:00:01.927" v="3913"/>
          <ac:spMkLst>
            <pc:docMk/>
            <pc:sldMk cId="514362112" sldId="288"/>
            <ac:spMk id="44" creationId="{362D49CB-77D7-483B-8F99-898F7C1841CF}"/>
          </ac:spMkLst>
        </pc:spChg>
        <pc:spChg chg="add">
          <ac:chgData name="윤기오" userId="b2243ee0-ab2e-4d67-95f0-0f1750e4626f" providerId="ADAL" clId="{36C8EFA7-D587-4265-9A58-894673E058FF}" dt="2019-12-27T10:00:14.317" v="3915"/>
          <ac:spMkLst>
            <pc:docMk/>
            <pc:sldMk cId="514362112" sldId="288"/>
            <ac:spMk id="45" creationId="{D8ECCD36-DDB3-4AB5-A426-5B390020F6B3}"/>
          </ac:spMkLst>
        </pc:spChg>
        <pc:picChg chg="del">
          <ac:chgData name="윤기오" userId="b2243ee0-ab2e-4d67-95f0-0f1750e4626f" providerId="ADAL" clId="{36C8EFA7-D587-4265-9A58-894673E058FF}" dt="2019-12-27T09:47:26.998" v="3300" actId="478"/>
          <ac:picMkLst>
            <pc:docMk/>
            <pc:sldMk cId="514362112" sldId="288"/>
            <ac:picMk id="13" creationId="{7A2BF05E-D32A-4188-9B26-15D8E616ABA1}"/>
          </ac:picMkLst>
        </pc:picChg>
        <pc:picChg chg="del">
          <ac:chgData name="윤기오" userId="b2243ee0-ab2e-4d67-95f0-0f1750e4626f" providerId="ADAL" clId="{36C8EFA7-D587-4265-9A58-894673E058FF}" dt="2019-12-27T09:47:26.998" v="3300" actId="478"/>
          <ac:picMkLst>
            <pc:docMk/>
            <pc:sldMk cId="514362112" sldId="288"/>
            <ac:picMk id="16" creationId="{DDBAB889-17E8-41FE-A5FB-9B77ECE72DA2}"/>
          </ac:picMkLst>
        </pc:picChg>
        <pc:picChg chg="del">
          <ac:chgData name="윤기오" userId="b2243ee0-ab2e-4d67-95f0-0f1750e4626f" providerId="ADAL" clId="{36C8EFA7-D587-4265-9A58-894673E058FF}" dt="2019-12-27T09:47:26.998" v="3300" actId="478"/>
          <ac:picMkLst>
            <pc:docMk/>
            <pc:sldMk cId="514362112" sldId="288"/>
            <ac:picMk id="18" creationId="{C79E0D4A-87B0-4A38-BE92-BBF77FE89CC8}"/>
          </ac:picMkLst>
        </pc:picChg>
        <pc:picChg chg="del">
          <ac:chgData name="윤기오" userId="b2243ee0-ab2e-4d67-95f0-0f1750e4626f" providerId="ADAL" clId="{36C8EFA7-D587-4265-9A58-894673E058FF}" dt="2019-12-27T10:00:00.974" v="3912" actId="478"/>
          <ac:picMkLst>
            <pc:docMk/>
            <pc:sldMk cId="514362112" sldId="288"/>
            <ac:picMk id="19" creationId="{659789D6-DA11-4815-ADB5-5A49136F2FEA}"/>
          </ac:picMkLst>
        </pc:picChg>
        <pc:picChg chg="del">
          <ac:chgData name="윤기오" userId="b2243ee0-ab2e-4d67-95f0-0f1750e4626f" providerId="ADAL" clId="{36C8EFA7-D587-4265-9A58-894673E058FF}" dt="2019-12-27T10:00:00.974" v="3912" actId="478"/>
          <ac:picMkLst>
            <pc:docMk/>
            <pc:sldMk cId="514362112" sldId="288"/>
            <ac:picMk id="23" creationId="{8339D74A-6FCF-4795-B274-B15344E2EE57}"/>
          </ac:picMkLst>
        </pc:picChg>
        <pc:picChg chg="add">
          <ac:chgData name="윤기오" userId="b2243ee0-ab2e-4d67-95f0-0f1750e4626f" providerId="ADAL" clId="{36C8EFA7-D587-4265-9A58-894673E058FF}" dt="2019-12-27T10:00:01.927" v="3913"/>
          <ac:picMkLst>
            <pc:docMk/>
            <pc:sldMk cId="514362112" sldId="288"/>
            <ac:picMk id="24" creationId="{8E4D4C76-1F73-4A9A-8E35-6434D819E64A}"/>
          </ac:picMkLst>
        </pc:picChg>
        <pc:picChg chg="add del">
          <ac:chgData name="윤기오" userId="b2243ee0-ab2e-4d67-95f0-0f1750e4626f" providerId="ADAL" clId="{36C8EFA7-D587-4265-9A58-894673E058FF}" dt="2019-12-27T10:00:10.167" v="3914" actId="478"/>
          <ac:picMkLst>
            <pc:docMk/>
            <pc:sldMk cId="514362112" sldId="288"/>
            <ac:picMk id="33" creationId="{D83EEEF3-52EF-4593-9FD6-CDA09BB7209A}"/>
          </ac:picMkLst>
        </pc:picChg>
        <pc:picChg chg="add del">
          <ac:chgData name="윤기오" userId="b2243ee0-ab2e-4d67-95f0-0f1750e4626f" providerId="ADAL" clId="{36C8EFA7-D587-4265-9A58-894673E058FF}" dt="2019-12-27T10:00:10.167" v="3914" actId="478"/>
          <ac:picMkLst>
            <pc:docMk/>
            <pc:sldMk cId="514362112" sldId="288"/>
            <ac:picMk id="36" creationId="{EBCD40F0-F7A9-4789-8C00-A21A38546362}"/>
          </ac:picMkLst>
        </pc:picChg>
        <pc:picChg chg="add del">
          <ac:chgData name="윤기오" userId="b2243ee0-ab2e-4d67-95f0-0f1750e4626f" providerId="ADAL" clId="{36C8EFA7-D587-4265-9A58-894673E058FF}" dt="2019-12-27T10:00:10.167" v="3914" actId="478"/>
          <ac:picMkLst>
            <pc:docMk/>
            <pc:sldMk cId="514362112" sldId="288"/>
            <ac:picMk id="38" creationId="{B0FE3076-7ACA-4B21-AB6D-9F4A6CE0C947}"/>
          </ac:picMkLst>
        </pc:picChg>
        <pc:picChg chg="add">
          <ac:chgData name="윤기오" userId="b2243ee0-ab2e-4d67-95f0-0f1750e4626f" providerId="ADAL" clId="{36C8EFA7-D587-4265-9A58-894673E058FF}" dt="2019-12-27T10:00:01.927" v="3913"/>
          <ac:picMkLst>
            <pc:docMk/>
            <pc:sldMk cId="514362112" sldId="288"/>
            <ac:picMk id="40" creationId="{BEA0DDA8-364F-47D5-BE05-7CD1DCEBA5A8}"/>
          </ac:picMkLst>
        </pc:picChg>
        <pc:picChg chg="add">
          <ac:chgData name="윤기오" userId="b2243ee0-ab2e-4d67-95f0-0f1750e4626f" providerId="ADAL" clId="{36C8EFA7-D587-4265-9A58-894673E058FF}" dt="2019-12-27T10:00:01.927" v="3913"/>
          <ac:picMkLst>
            <pc:docMk/>
            <pc:sldMk cId="514362112" sldId="288"/>
            <ac:picMk id="42" creationId="{803A20C3-C38B-4348-8D7B-AC2401F8218A}"/>
          </ac:picMkLst>
        </pc:picChg>
        <pc:picChg chg="add">
          <ac:chgData name="윤기오" userId="b2243ee0-ab2e-4d67-95f0-0f1750e4626f" providerId="ADAL" clId="{36C8EFA7-D587-4265-9A58-894673E058FF}" dt="2019-12-27T10:00:01.927" v="3913"/>
          <ac:picMkLst>
            <pc:docMk/>
            <pc:sldMk cId="514362112" sldId="288"/>
            <ac:picMk id="43" creationId="{0611B84D-FE7D-4DA9-B38C-2C9AE736EFB4}"/>
          </ac:picMkLst>
        </pc:picChg>
        <pc:picChg chg="del">
          <ac:chgData name="윤기오" userId="b2243ee0-ab2e-4d67-95f0-0f1750e4626f" providerId="ADAL" clId="{36C8EFA7-D587-4265-9A58-894673E058FF}" dt="2019-12-27T10:00:00.974" v="3912" actId="478"/>
          <ac:picMkLst>
            <pc:docMk/>
            <pc:sldMk cId="514362112" sldId="288"/>
            <ac:picMk id="4098" creationId="{1DC0F7BE-DF9D-4AEA-BB4D-79DA9FBBEF8B}"/>
          </ac:picMkLst>
        </pc:picChg>
        <pc:picChg chg="del">
          <ac:chgData name="윤기오" userId="b2243ee0-ab2e-4d67-95f0-0f1750e4626f" providerId="ADAL" clId="{36C8EFA7-D587-4265-9A58-894673E058FF}" dt="2019-12-27T10:00:00.974" v="3912" actId="478"/>
          <ac:picMkLst>
            <pc:docMk/>
            <pc:sldMk cId="514362112" sldId="288"/>
            <ac:picMk id="4100" creationId="{88B7B78F-FE8F-4FC0-982F-EFF648B231E6}"/>
          </ac:picMkLst>
        </pc:picChg>
      </pc:sldChg>
      <pc:sldChg chg="delSp add modAnim">
        <pc:chgData name="윤기오" userId="b2243ee0-ab2e-4d67-95f0-0f1750e4626f" providerId="ADAL" clId="{36C8EFA7-D587-4265-9A58-894673E058FF}" dt="2019-12-27T09:47:47.559" v="3304" actId="478"/>
        <pc:sldMkLst>
          <pc:docMk/>
          <pc:sldMk cId="4068933942" sldId="289"/>
        </pc:sldMkLst>
        <pc:spChg chg="del">
          <ac:chgData name="윤기오" userId="b2243ee0-ab2e-4d67-95f0-0f1750e4626f" providerId="ADAL" clId="{36C8EFA7-D587-4265-9A58-894673E058FF}" dt="2019-12-27T09:47:47.559" v="3304" actId="478"/>
          <ac:spMkLst>
            <pc:docMk/>
            <pc:sldMk cId="4068933942" sldId="289"/>
            <ac:spMk id="6" creationId="{88186C00-8DC1-45E5-969B-0DA01B54771E}"/>
          </ac:spMkLst>
        </pc:spChg>
        <pc:spChg chg="del">
          <ac:chgData name="윤기오" userId="b2243ee0-ab2e-4d67-95f0-0f1750e4626f" providerId="ADAL" clId="{36C8EFA7-D587-4265-9A58-894673E058FF}" dt="2019-12-27T09:47:47.559" v="3304" actId="478"/>
          <ac:spMkLst>
            <pc:docMk/>
            <pc:sldMk cId="4068933942" sldId="289"/>
            <ac:spMk id="7" creationId="{A88BCE0B-FE9F-4FBF-B35A-423E38D11ABB}"/>
          </ac:spMkLst>
        </pc:spChg>
        <pc:spChg chg="del">
          <ac:chgData name="윤기오" userId="b2243ee0-ab2e-4d67-95f0-0f1750e4626f" providerId="ADAL" clId="{36C8EFA7-D587-4265-9A58-894673E058FF}" dt="2019-12-27T09:47:47.559" v="3304" actId="478"/>
          <ac:spMkLst>
            <pc:docMk/>
            <pc:sldMk cId="4068933942" sldId="289"/>
            <ac:spMk id="9" creationId="{2377D475-4A66-46FA-93EB-A9AF5527F57D}"/>
          </ac:spMkLst>
        </pc:spChg>
        <pc:spChg chg="del">
          <ac:chgData name="윤기오" userId="b2243ee0-ab2e-4d67-95f0-0f1750e4626f" providerId="ADAL" clId="{36C8EFA7-D587-4265-9A58-894673E058FF}" dt="2019-12-27T09:47:47.559" v="3304" actId="478"/>
          <ac:spMkLst>
            <pc:docMk/>
            <pc:sldMk cId="4068933942" sldId="289"/>
            <ac:spMk id="10" creationId="{C17A0673-BF5D-4FC2-AAF3-3843709F0D68}"/>
          </ac:spMkLst>
        </pc:spChg>
      </pc:sldChg>
      <pc:sldChg chg="modSp add">
        <pc:chgData name="윤기오" userId="b2243ee0-ab2e-4d67-95f0-0f1750e4626f" providerId="ADAL" clId="{36C8EFA7-D587-4265-9A58-894673E058FF}" dt="2019-12-27T09:54:45.283" v="3564" actId="1076"/>
        <pc:sldMkLst>
          <pc:docMk/>
          <pc:sldMk cId="1880589864" sldId="290"/>
        </pc:sldMkLst>
        <pc:spChg chg="mod">
          <ac:chgData name="윤기오" userId="b2243ee0-ab2e-4d67-95f0-0f1750e4626f" providerId="ADAL" clId="{36C8EFA7-D587-4265-9A58-894673E058FF}" dt="2019-12-27T09:54:45.283" v="3564" actId="1076"/>
          <ac:spMkLst>
            <pc:docMk/>
            <pc:sldMk cId="1880589864" sldId="290"/>
            <ac:spMk id="5" creationId="{C5ADFDA7-8569-46D4-92A2-3064DBB208A9}"/>
          </ac:spMkLst>
        </pc:spChg>
        <pc:spChg chg="mod">
          <ac:chgData name="윤기오" userId="b2243ee0-ab2e-4d67-95f0-0f1750e4626f" providerId="ADAL" clId="{36C8EFA7-D587-4265-9A58-894673E058FF}" dt="2019-12-27T09:54:45.283" v="3564" actId="1076"/>
          <ac:spMkLst>
            <pc:docMk/>
            <pc:sldMk cId="1880589864" sldId="290"/>
            <ac:spMk id="6" creationId="{F292503E-7D26-4EE4-9CE3-AB9CE5B87D9F}"/>
          </ac:spMkLst>
        </pc:spChg>
        <pc:picChg chg="mod">
          <ac:chgData name="윤기오" userId="b2243ee0-ab2e-4d67-95f0-0f1750e4626f" providerId="ADAL" clId="{36C8EFA7-D587-4265-9A58-894673E058FF}" dt="2019-12-27T09:54:45.283" v="3564" actId="1076"/>
          <ac:picMkLst>
            <pc:docMk/>
            <pc:sldMk cId="1880589864" sldId="290"/>
            <ac:picMk id="7" creationId="{AB0A2A26-A591-47D8-B094-881155C50104}"/>
          </ac:picMkLst>
        </pc:picChg>
      </pc:sldChg>
      <pc:sldChg chg="addSp delSp modSp add">
        <pc:chgData name="윤기오" userId="b2243ee0-ab2e-4d67-95f0-0f1750e4626f" providerId="ADAL" clId="{36C8EFA7-D587-4265-9A58-894673E058FF}" dt="2019-12-27T09:55:15.608" v="3621" actId="207"/>
        <pc:sldMkLst>
          <pc:docMk/>
          <pc:sldMk cId="2316512808" sldId="291"/>
        </pc:sldMkLst>
        <pc:spChg chg="del">
          <ac:chgData name="윤기오" userId="b2243ee0-ab2e-4d67-95f0-0f1750e4626f" providerId="ADAL" clId="{36C8EFA7-D587-4265-9A58-894673E058FF}" dt="2019-12-27T09:54:03.443" v="3458" actId="478"/>
          <ac:spMkLst>
            <pc:docMk/>
            <pc:sldMk cId="2316512808" sldId="291"/>
            <ac:spMk id="2" creationId="{458DE8E9-7A89-4D34-BB28-E310E8DED523}"/>
          </ac:spMkLst>
        </pc:spChg>
        <pc:spChg chg="del">
          <ac:chgData name="윤기오" userId="b2243ee0-ab2e-4d67-95f0-0f1750e4626f" providerId="ADAL" clId="{36C8EFA7-D587-4265-9A58-894673E058FF}" dt="2019-12-27T09:54:00.621" v="3457" actId="478"/>
          <ac:spMkLst>
            <pc:docMk/>
            <pc:sldMk cId="2316512808" sldId="291"/>
            <ac:spMk id="3" creationId="{74C2D49B-65A0-4D77-9EF1-0C9899B73C5C}"/>
          </ac:spMkLst>
        </pc:spChg>
        <pc:spChg chg="add">
          <ac:chgData name="윤기오" userId="b2243ee0-ab2e-4d67-95f0-0f1750e4626f" providerId="ADAL" clId="{36C8EFA7-D587-4265-9A58-894673E058FF}" dt="2019-12-27T09:54:04.192" v="3459"/>
          <ac:spMkLst>
            <pc:docMk/>
            <pc:sldMk cId="2316512808" sldId="291"/>
            <ac:spMk id="4" creationId="{96280C2D-0D4F-43F7-9E64-DD7415C53574}"/>
          </ac:spMkLst>
        </pc:spChg>
        <pc:spChg chg="add">
          <ac:chgData name="윤기오" userId="b2243ee0-ab2e-4d67-95f0-0f1750e4626f" providerId="ADAL" clId="{36C8EFA7-D587-4265-9A58-894673E058FF}" dt="2019-12-27T09:54:04.192" v="3459"/>
          <ac:spMkLst>
            <pc:docMk/>
            <pc:sldMk cId="2316512808" sldId="291"/>
            <ac:spMk id="5" creationId="{255DA146-6205-47FE-B415-A3039F4EAAF2}"/>
          </ac:spMkLst>
        </pc:spChg>
        <pc:spChg chg="add mod">
          <ac:chgData name="윤기오" userId="b2243ee0-ab2e-4d67-95f0-0f1750e4626f" providerId="ADAL" clId="{36C8EFA7-D587-4265-9A58-894673E058FF}" dt="2019-12-27T09:55:11.071" v="3620" actId="207"/>
          <ac:spMkLst>
            <pc:docMk/>
            <pc:sldMk cId="2316512808" sldId="291"/>
            <ac:spMk id="6" creationId="{C43E47F8-47D5-4121-8116-2E1358123754}"/>
          </ac:spMkLst>
        </pc:spChg>
        <pc:spChg chg="add mod">
          <ac:chgData name="윤기오" userId="b2243ee0-ab2e-4d67-95f0-0f1750e4626f" providerId="ADAL" clId="{36C8EFA7-D587-4265-9A58-894673E058FF}" dt="2019-12-27T09:55:15.608" v="3621" actId="207"/>
          <ac:spMkLst>
            <pc:docMk/>
            <pc:sldMk cId="2316512808" sldId="291"/>
            <ac:spMk id="7" creationId="{7AFFCE2F-2AF0-4FA4-968B-033EB7213A0B}"/>
          </ac:spMkLst>
        </pc:spChg>
        <pc:spChg chg="add">
          <ac:chgData name="윤기오" userId="b2243ee0-ab2e-4d67-95f0-0f1750e4626f" providerId="ADAL" clId="{36C8EFA7-D587-4265-9A58-894673E058FF}" dt="2019-12-27T09:54:04.192" v="3459"/>
          <ac:spMkLst>
            <pc:docMk/>
            <pc:sldMk cId="2316512808" sldId="291"/>
            <ac:spMk id="8" creationId="{7CD60D4B-55C1-431A-AD0A-AF88ABA5CAC1}"/>
          </ac:spMkLst>
        </pc:spChg>
        <pc:spChg chg="add mod">
          <ac:chgData name="윤기오" userId="b2243ee0-ab2e-4d67-95f0-0f1750e4626f" providerId="ADAL" clId="{36C8EFA7-D587-4265-9A58-894673E058FF}" dt="2019-12-27T09:54:06.352" v="3461" actId="20577"/>
          <ac:spMkLst>
            <pc:docMk/>
            <pc:sldMk cId="2316512808" sldId="291"/>
            <ac:spMk id="9" creationId="{03E4F9D8-1FC2-4051-977A-A66E61E64AC7}"/>
          </ac:spMkLst>
        </pc:spChg>
        <pc:spChg chg="add mod">
          <ac:chgData name="윤기오" userId="b2243ee0-ab2e-4d67-95f0-0f1750e4626f" providerId="ADAL" clId="{36C8EFA7-D587-4265-9A58-894673E058FF}" dt="2019-12-27T09:54:26.927" v="3531" actId="20577"/>
          <ac:spMkLst>
            <pc:docMk/>
            <pc:sldMk cId="2316512808" sldId="291"/>
            <ac:spMk id="10" creationId="{EBAF60EE-76AC-49E9-BE50-AD23E42DF012}"/>
          </ac:spMkLst>
        </pc:spChg>
        <pc:spChg chg="add mod">
          <ac:chgData name="윤기오" userId="b2243ee0-ab2e-4d67-95f0-0f1750e4626f" providerId="ADAL" clId="{36C8EFA7-D587-4265-9A58-894673E058FF}" dt="2019-12-27T09:54:59.093" v="3617"/>
          <ac:spMkLst>
            <pc:docMk/>
            <pc:sldMk cId="2316512808" sldId="291"/>
            <ac:spMk id="11" creationId="{4D0B466A-752C-4AEE-B019-AD26DE5529C7}"/>
          </ac:spMkLst>
        </pc:spChg>
      </pc:sldChg>
      <pc:sldMasterChg chg="setBg modSldLayout">
        <pc:chgData name="윤기오" userId="b2243ee0-ab2e-4d67-95f0-0f1750e4626f" providerId="ADAL" clId="{36C8EFA7-D587-4265-9A58-894673E058FF}" dt="2019-12-27T07:53:35.833" v="887"/>
        <pc:sldMasterMkLst>
          <pc:docMk/>
          <pc:sldMasterMk cId="2410277436" sldId="2147483648"/>
        </pc:sldMasterMkLst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2636833778" sldId="2147483649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4134057949" sldId="2147483650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2572721578" sldId="2147483651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319242783" sldId="2147483652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42905617" sldId="2147483653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2346932898" sldId="2147483654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942167784" sldId="2147483655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1095272831" sldId="2147483656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1111069675" sldId="2147483657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1311860556" sldId="2147483658"/>
          </pc:sldLayoutMkLst>
        </pc:sldLayoutChg>
        <pc:sldLayoutChg chg="setBg">
          <pc:chgData name="윤기오" userId="b2243ee0-ab2e-4d67-95f0-0f1750e4626f" providerId="ADAL" clId="{36C8EFA7-D587-4265-9A58-894673E058FF}" dt="2019-12-27T07:53:35.833" v="887"/>
          <pc:sldLayoutMkLst>
            <pc:docMk/>
            <pc:sldMasterMk cId="2410277436" sldId="2147483648"/>
            <pc:sldLayoutMk cId="3922824999" sldId="2147483659"/>
          </pc:sldLayoutMkLst>
        </pc:sldLayoutChg>
      </pc:sldMasterChg>
    </pc:docChg>
  </pc:docChgLst>
  <pc:docChgLst>
    <pc:chgData name="yko2222@office.uos.ac.kr" userId="b2243ee0-ab2e-4d67-95f0-0f1750e4626f" providerId="ADAL" clId="{C0D3B06F-FCA4-41AE-B83E-5B14DA4BD048}"/>
    <pc:docChg chg="undo custSel addSld delSld modSld sldOrd">
      <pc:chgData name="yko2222@office.uos.ac.kr" userId="b2243ee0-ab2e-4d67-95f0-0f1750e4626f" providerId="ADAL" clId="{C0D3B06F-FCA4-41AE-B83E-5B14DA4BD048}" dt="2020-01-10T19:59:00.973" v="7791" actId="20577"/>
      <pc:docMkLst>
        <pc:docMk/>
      </pc:docMkLst>
      <pc:sldChg chg="modSp mod">
        <pc:chgData name="yko2222@office.uos.ac.kr" userId="b2243ee0-ab2e-4d67-95f0-0f1750e4626f" providerId="ADAL" clId="{C0D3B06F-FCA4-41AE-B83E-5B14DA4BD048}" dt="2020-01-10T17:07:21.253" v="7718"/>
        <pc:sldMkLst>
          <pc:docMk/>
          <pc:sldMk cId="2494775386" sldId="257"/>
        </pc:sldMkLst>
        <pc:spChg chg="mod">
          <ac:chgData name="yko2222@office.uos.ac.kr" userId="b2243ee0-ab2e-4d67-95f0-0f1750e4626f" providerId="ADAL" clId="{C0D3B06F-FCA4-41AE-B83E-5B14DA4BD048}" dt="2020-01-10T10:05:58.858" v="2664" actId="1076"/>
          <ac:spMkLst>
            <pc:docMk/>
            <pc:sldMk cId="2494775386" sldId="257"/>
            <ac:spMk id="2" creationId="{00000000-0000-0000-0000-000000000000}"/>
          </ac:spMkLst>
        </pc:spChg>
        <pc:spChg chg="mod">
          <ac:chgData name="yko2222@office.uos.ac.kr" userId="b2243ee0-ab2e-4d67-95f0-0f1750e4626f" providerId="ADAL" clId="{C0D3B06F-FCA4-41AE-B83E-5B14DA4BD048}" dt="2020-01-10T17:07:21.253" v="7718"/>
          <ac:spMkLst>
            <pc:docMk/>
            <pc:sldMk cId="2494775386" sldId="257"/>
            <ac:spMk id="4" creationId="{00000000-0000-0000-0000-000000000000}"/>
          </ac:spMkLst>
        </pc:spChg>
      </pc:sldChg>
      <pc:sldChg chg="addSp delSp modSp mod">
        <pc:chgData name="yko2222@office.uos.ac.kr" userId="b2243ee0-ab2e-4d67-95f0-0f1750e4626f" providerId="ADAL" clId="{C0D3B06F-FCA4-41AE-B83E-5B14DA4BD048}" dt="2020-01-10T17:43:17.701" v="7779" actId="167"/>
        <pc:sldMkLst>
          <pc:docMk/>
          <pc:sldMk cId="576564950" sldId="274"/>
        </pc:sldMkLst>
        <pc:spChg chg="mod">
          <ac:chgData name="yko2222@office.uos.ac.kr" userId="b2243ee0-ab2e-4d67-95f0-0f1750e4626f" providerId="ADAL" clId="{C0D3B06F-FCA4-41AE-B83E-5B14DA4BD048}" dt="2020-01-10T11:56:12.437" v="5006" actId="207"/>
          <ac:spMkLst>
            <pc:docMk/>
            <pc:sldMk cId="576564950" sldId="274"/>
            <ac:spMk id="6" creationId="{88186C00-8DC1-45E5-969B-0DA01B54771E}"/>
          </ac:spMkLst>
        </pc:spChg>
        <pc:spChg chg="add del mod">
          <ac:chgData name="yko2222@office.uos.ac.kr" userId="b2243ee0-ab2e-4d67-95f0-0f1750e4626f" providerId="ADAL" clId="{C0D3B06F-FCA4-41AE-B83E-5B14DA4BD048}" dt="2020-01-10T11:54:37.410" v="4918" actId="478"/>
          <ac:spMkLst>
            <pc:docMk/>
            <pc:sldMk cId="576564950" sldId="274"/>
            <ac:spMk id="7" creationId="{A88BCE0B-FE9F-4FBF-B35A-423E38D11ABB}"/>
          </ac:spMkLst>
        </pc:spChg>
        <pc:spChg chg="mod">
          <ac:chgData name="yko2222@office.uos.ac.kr" userId="b2243ee0-ab2e-4d67-95f0-0f1750e4626f" providerId="ADAL" clId="{C0D3B06F-FCA4-41AE-B83E-5B14DA4BD048}" dt="2020-01-10T11:57:33.514" v="5014" actId="207"/>
          <ac:spMkLst>
            <pc:docMk/>
            <pc:sldMk cId="576564950" sldId="274"/>
            <ac:spMk id="9" creationId="{2377D475-4A66-46FA-93EB-A9AF5527F57D}"/>
          </ac:spMkLst>
        </pc:spChg>
        <pc:spChg chg="del">
          <ac:chgData name="yko2222@office.uos.ac.kr" userId="b2243ee0-ab2e-4d67-95f0-0f1750e4626f" providerId="ADAL" clId="{C0D3B06F-FCA4-41AE-B83E-5B14DA4BD048}" dt="2020-01-10T11:54:38.864" v="4919" actId="478"/>
          <ac:spMkLst>
            <pc:docMk/>
            <pc:sldMk cId="576564950" sldId="274"/>
            <ac:spMk id="10" creationId="{C17A0673-BF5D-4FC2-AAF3-3843709F0D68}"/>
          </ac:spMkLst>
        </pc:spChg>
        <pc:picChg chg="add ord">
          <ac:chgData name="yko2222@office.uos.ac.kr" userId="b2243ee0-ab2e-4d67-95f0-0f1750e4626f" providerId="ADAL" clId="{C0D3B06F-FCA4-41AE-B83E-5B14DA4BD048}" dt="2020-01-10T17:43:17.701" v="7779" actId="167"/>
          <ac:picMkLst>
            <pc:docMk/>
            <pc:sldMk cId="576564950" sldId="274"/>
            <ac:picMk id="5" creationId="{94FD9470-3C4A-4B06-A68C-6450EABBAC5E}"/>
          </ac:picMkLst>
        </pc:picChg>
        <pc:picChg chg="del">
          <ac:chgData name="yko2222@office.uos.ac.kr" userId="b2243ee0-ab2e-4d67-95f0-0f1750e4626f" providerId="ADAL" clId="{C0D3B06F-FCA4-41AE-B83E-5B14DA4BD048}" dt="2020-01-10T17:43:15.272" v="7777" actId="478"/>
          <ac:picMkLst>
            <pc:docMk/>
            <pc:sldMk cId="576564950" sldId="274"/>
            <ac:picMk id="2052" creationId="{D5E489FF-91A5-443E-8263-4C622BB3ABBF}"/>
          </ac:picMkLst>
        </pc:picChg>
      </pc:sldChg>
      <pc:sldChg chg="addSp modSp">
        <pc:chgData name="yko2222@office.uos.ac.kr" userId="b2243ee0-ab2e-4d67-95f0-0f1750e4626f" providerId="ADAL" clId="{C0D3B06F-FCA4-41AE-B83E-5B14DA4BD048}" dt="2020-01-10T12:19:42.021" v="5454" actId="1076"/>
        <pc:sldMkLst>
          <pc:docMk/>
          <pc:sldMk cId="338608495" sldId="283"/>
        </pc:sldMkLst>
        <pc:spChg chg="add mod">
          <ac:chgData name="yko2222@office.uos.ac.kr" userId="b2243ee0-ab2e-4d67-95f0-0f1750e4626f" providerId="ADAL" clId="{C0D3B06F-FCA4-41AE-B83E-5B14DA4BD048}" dt="2020-01-10T12:19:42.021" v="5454" actId="1076"/>
          <ac:spMkLst>
            <pc:docMk/>
            <pc:sldMk cId="338608495" sldId="283"/>
            <ac:spMk id="2" creationId="{B8026333-EF44-45C1-B809-AB45FD741C53}"/>
          </ac:spMkLst>
        </pc:spChg>
      </pc:sldChg>
      <pc:sldChg chg="addSp delSp modSp mod">
        <pc:chgData name="yko2222@office.uos.ac.kr" userId="b2243ee0-ab2e-4d67-95f0-0f1750e4626f" providerId="ADAL" clId="{C0D3B06F-FCA4-41AE-B83E-5B14DA4BD048}" dt="2020-01-10T13:41:51.108" v="6460" actId="478"/>
        <pc:sldMkLst>
          <pc:docMk/>
          <pc:sldMk cId="2087775912" sldId="286"/>
        </pc:sldMkLst>
        <pc:spChg chg="mod">
          <ac:chgData name="yko2222@office.uos.ac.kr" userId="b2243ee0-ab2e-4d67-95f0-0f1750e4626f" providerId="ADAL" clId="{C0D3B06F-FCA4-41AE-B83E-5B14DA4BD048}" dt="2020-01-07T14:38:08.047" v="1175" actId="1076"/>
          <ac:spMkLst>
            <pc:docMk/>
            <pc:sldMk cId="2087775912" sldId="286"/>
            <ac:spMk id="24" creationId="{D5A47950-35D7-427D-9181-13A17D846B0D}"/>
          </ac:spMkLst>
        </pc:spChg>
        <pc:spChg chg="add del mod">
          <ac:chgData name="yko2222@office.uos.ac.kr" userId="b2243ee0-ab2e-4d67-95f0-0f1750e4626f" providerId="ADAL" clId="{C0D3B06F-FCA4-41AE-B83E-5B14DA4BD048}" dt="2020-01-10T13:41:51.108" v="6460" actId="478"/>
          <ac:spMkLst>
            <pc:docMk/>
            <pc:sldMk cId="2087775912" sldId="286"/>
            <ac:spMk id="25" creationId="{933C525B-1BF6-46C4-8183-435BEBD12674}"/>
          </ac:spMkLst>
        </pc:spChg>
        <pc:picChg chg="add del">
          <ac:chgData name="yko2222@office.uos.ac.kr" userId="b2243ee0-ab2e-4d67-95f0-0f1750e4626f" providerId="ADAL" clId="{C0D3B06F-FCA4-41AE-B83E-5B14DA4BD048}" dt="2020-01-07T14:38:03.137" v="1173" actId="478"/>
          <ac:picMkLst>
            <pc:docMk/>
            <pc:sldMk cId="2087775912" sldId="286"/>
            <ac:picMk id="25" creationId="{BE6CD34D-091C-44FE-96B1-01158C8E2337}"/>
          </ac:picMkLst>
        </pc:picChg>
        <pc:picChg chg="mod">
          <ac:chgData name="yko2222@office.uos.ac.kr" userId="b2243ee0-ab2e-4d67-95f0-0f1750e4626f" providerId="ADAL" clId="{C0D3B06F-FCA4-41AE-B83E-5B14DA4BD048}" dt="2020-01-07T14:38:01.164" v="1172" actId="14100"/>
          <ac:picMkLst>
            <pc:docMk/>
            <pc:sldMk cId="2087775912" sldId="286"/>
            <ac:picMk id="1026" creationId="{9B17BFD6-BEC5-4CDC-9302-633D2D7E6A4C}"/>
          </ac:picMkLst>
        </pc:picChg>
        <pc:picChg chg="mod">
          <ac:chgData name="yko2222@office.uos.ac.kr" userId="b2243ee0-ab2e-4d67-95f0-0f1750e4626f" providerId="ADAL" clId="{C0D3B06F-FCA4-41AE-B83E-5B14DA4BD048}" dt="2020-01-10T13:40:12.768" v="6367" actId="1076"/>
          <ac:picMkLst>
            <pc:docMk/>
            <pc:sldMk cId="2087775912" sldId="286"/>
            <ac:picMk id="4098" creationId="{1DC0F7BE-DF9D-4AEA-BB4D-79DA9FBBEF8B}"/>
          </ac:picMkLst>
        </pc:picChg>
        <pc:picChg chg="del">
          <ac:chgData name="yko2222@office.uos.ac.kr" userId="b2243ee0-ab2e-4d67-95f0-0f1750e4626f" providerId="ADAL" clId="{C0D3B06F-FCA4-41AE-B83E-5B14DA4BD048}" dt="2020-01-07T14:38:04.613" v="1174" actId="478"/>
          <ac:picMkLst>
            <pc:docMk/>
            <pc:sldMk cId="2087775912" sldId="286"/>
            <ac:picMk id="4100" creationId="{88B7B78F-FE8F-4FC0-982F-EFF648B231E6}"/>
          </ac:picMkLst>
        </pc:picChg>
      </pc:sldChg>
      <pc:sldChg chg="addSp delSp modSp del">
        <pc:chgData name="yko2222@office.uos.ac.kr" userId="b2243ee0-ab2e-4d67-95f0-0f1750e4626f" providerId="ADAL" clId="{C0D3B06F-FCA4-41AE-B83E-5B14DA4BD048}" dt="2020-01-10T12:40:15.404" v="6001" actId="47"/>
        <pc:sldMkLst>
          <pc:docMk/>
          <pc:sldMk cId="2262399401" sldId="287"/>
        </pc:sldMkLst>
        <pc:spChg chg="del">
          <ac:chgData name="yko2222@office.uos.ac.kr" userId="b2243ee0-ab2e-4d67-95f0-0f1750e4626f" providerId="ADAL" clId="{C0D3B06F-FCA4-41AE-B83E-5B14DA4BD048}" dt="2020-01-10T11:51:28.358" v="4896" actId="478"/>
          <ac:spMkLst>
            <pc:docMk/>
            <pc:sldMk cId="2262399401" sldId="287"/>
            <ac:spMk id="14" creationId="{5B33802C-3B92-4F9B-9562-4F9AFC1B3755}"/>
          </ac:spMkLst>
        </pc:spChg>
        <pc:spChg chg="del">
          <ac:chgData name="yko2222@office.uos.ac.kr" userId="b2243ee0-ab2e-4d67-95f0-0f1750e4626f" providerId="ADAL" clId="{C0D3B06F-FCA4-41AE-B83E-5B14DA4BD048}" dt="2020-01-10T11:51:29.124" v="4897" actId="478"/>
          <ac:spMkLst>
            <pc:docMk/>
            <pc:sldMk cId="2262399401" sldId="287"/>
            <ac:spMk id="15" creationId="{AC999324-1DF6-4694-B6FE-C16AFED4B097}"/>
          </ac:spMkLst>
        </pc:spChg>
        <pc:spChg chg="add">
          <ac:chgData name="yko2222@office.uos.ac.kr" userId="b2243ee0-ab2e-4d67-95f0-0f1750e4626f" providerId="ADAL" clId="{C0D3B06F-FCA4-41AE-B83E-5B14DA4BD048}" dt="2020-01-10T11:51:31.007" v="4899"/>
          <ac:spMkLst>
            <pc:docMk/>
            <pc:sldMk cId="2262399401" sldId="287"/>
            <ac:spMk id="16" creationId="{E6895A6E-9D18-4A35-AB58-A10D91843F11}"/>
          </ac:spMkLst>
        </pc:spChg>
        <pc:spChg chg="del mod">
          <ac:chgData name="yko2222@office.uos.ac.kr" userId="b2243ee0-ab2e-4d67-95f0-0f1750e4626f" providerId="ADAL" clId="{C0D3B06F-FCA4-41AE-B83E-5B14DA4BD048}" dt="2020-01-10T11:51:30.277" v="4898" actId="478"/>
          <ac:spMkLst>
            <pc:docMk/>
            <pc:sldMk cId="2262399401" sldId="287"/>
            <ac:spMk id="17" creationId="{8CA50551-850C-4A66-8251-1CCC38383D2B}"/>
          </ac:spMkLst>
        </pc:spChg>
        <pc:spChg chg="add">
          <ac:chgData name="yko2222@office.uos.ac.kr" userId="b2243ee0-ab2e-4d67-95f0-0f1750e4626f" providerId="ADAL" clId="{C0D3B06F-FCA4-41AE-B83E-5B14DA4BD048}" dt="2020-01-10T11:51:31.007" v="4899"/>
          <ac:spMkLst>
            <pc:docMk/>
            <pc:sldMk cId="2262399401" sldId="287"/>
            <ac:spMk id="18" creationId="{533E0B51-9A01-4F71-BBAF-F4CC1DC36524}"/>
          </ac:spMkLst>
        </pc:spChg>
        <pc:spChg chg="add mod">
          <ac:chgData name="yko2222@office.uos.ac.kr" userId="b2243ee0-ab2e-4d67-95f0-0f1750e4626f" providerId="ADAL" clId="{C0D3B06F-FCA4-41AE-B83E-5B14DA4BD048}" dt="2020-01-10T12:19:13.133" v="5450" actId="20577"/>
          <ac:spMkLst>
            <pc:docMk/>
            <pc:sldMk cId="2262399401" sldId="287"/>
            <ac:spMk id="20" creationId="{C972A0A7-0026-436F-93B9-31B9F4370FB6}"/>
          </ac:spMkLst>
        </pc:spChg>
      </pc:sldChg>
      <pc:sldChg chg="modSp">
        <pc:chgData name="yko2222@office.uos.ac.kr" userId="b2243ee0-ab2e-4d67-95f0-0f1750e4626f" providerId="ADAL" clId="{C0D3B06F-FCA4-41AE-B83E-5B14DA4BD048}" dt="2020-01-07T14:37:47.078" v="1169" actId="1076"/>
        <pc:sldMkLst>
          <pc:docMk/>
          <pc:sldMk cId="514362112" sldId="288"/>
        </pc:sldMkLst>
        <pc:spChg chg="mod">
          <ac:chgData name="yko2222@office.uos.ac.kr" userId="b2243ee0-ab2e-4d67-95f0-0f1750e4626f" providerId="ADAL" clId="{C0D3B06F-FCA4-41AE-B83E-5B14DA4BD048}" dt="2020-01-07T14:37:47.078" v="1169" actId="1076"/>
          <ac:spMkLst>
            <pc:docMk/>
            <pc:sldMk cId="514362112" sldId="288"/>
            <ac:spMk id="44" creationId="{362D49CB-77D7-483B-8F99-898F7C1841CF}"/>
          </ac:spMkLst>
        </pc:spChg>
        <pc:picChg chg="mod">
          <ac:chgData name="yko2222@office.uos.ac.kr" userId="b2243ee0-ab2e-4d67-95f0-0f1750e4626f" providerId="ADAL" clId="{C0D3B06F-FCA4-41AE-B83E-5B14DA4BD048}" dt="2020-01-07T14:37:44.814" v="1168" actId="14100"/>
          <ac:picMkLst>
            <pc:docMk/>
            <pc:sldMk cId="514362112" sldId="288"/>
            <ac:picMk id="43" creationId="{0611B84D-FE7D-4DA9-B38C-2C9AE736EFB4}"/>
          </ac:picMkLst>
        </pc:picChg>
      </pc:sldChg>
      <pc:sldChg chg="addSp delSp modSp mod">
        <pc:chgData name="yko2222@office.uos.ac.kr" userId="b2243ee0-ab2e-4d67-95f0-0f1750e4626f" providerId="ADAL" clId="{C0D3B06F-FCA4-41AE-B83E-5B14DA4BD048}" dt="2020-01-10T17:43:10.098" v="7776" actId="14100"/>
        <pc:sldMkLst>
          <pc:docMk/>
          <pc:sldMk cId="4068933942" sldId="289"/>
        </pc:sldMkLst>
        <pc:picChg chg="add del mod">
          <ac:chgData name="yko2222@office.uos.ac.kr" userId="b2243ee0-ab2e-4d67-95f0-0f1750e4626f" providerId="ADAL" clId="{C0D3B06F-FCA4-41AE-B83E-5B14DA4BD048}" dt="2020-01-10T17:37:53.121" v="7765" actId="478"/>
          <ac:picMkLst>
            <pc:docMk/>
            <pc:sldMk cId="4068933942" sldId="289"/>
            <ac:picMk id="2" creationId="{B88DDCF1-AF44-4FAC-B249-3543237F5341}"/>
          </ac:picMkLst>
        </pc:picChg>
        <pc:picChg chg="add del mod">
          <ac:chgData name="yko2222@office.uos.ac.kr" userId="b2243ee0-ab2e-4d67-95f0-0f1750e4626f" providerId="ADAL" clId="{C0D3B06F-FCA4-41AE-B83E-5B14DA4BD048}" dt="2020-01-10T17:38:05.390" v="7769" actId="478"/>
          <ac:picMkLst>
            <pc:docMk/>
            <pc:sldMk cId="4068933942" sldId="289"/>
            <ac:picMk id="3" creationId="{A431EDE4-28ED-47DD-BE2D-4E67801E82D6}"/>
          </ac:picMkLst>
        </pc:picChg>
        <pc:picChg chg="add mod">
          <ac:chgData name="yko2222@office.uos.ac.kr" userId="b2243ee0-ab2e-4d67-95f0-0f1750e4626f" providerId="ADAL" clId="{C0D3B06F-FCA4-41AE-B83E-5B14DA4BD048}" dt="2020-01-10T17:43:10.098" v="7776" actId="14100"/>
          <ac:picMkLst>
            <pc:docMk/>
            <pc:sldMk cId="4068933942" sldId="289"/>
            <ac:picMk id="4" creationId="{10FF83CD-63E4-4A69-9BF3-C33D67EF5A73}"/>
          </ac:picMkLst>
        </pc:picChg>
        <pc:picChg chg="add del mod">
          <ac:chgData name="yko2222@office.uos.ac.kr" userId="b2243ee0-ab2e-4d67-95f0-0f1750e4626f" providerId="ADAL" clId="{C0D3B06F-FCA4-41AE-B83E-5B14DA4BD048}" dt="2020-01-10T17:36:02.010" v="7757"/>
          <ac:picMkLst>
            <pc:docMk/>
            <pc:sldMk cId="4068933942" sldId="289"/>
            <ac:picMk id="1026" creationId="{6ABDBF36-B1DB-4998-95D3-7963EEEA5A35}"/>
          </ac:picMkLst>
        </pc:picChg>
        <pc:picChg chg="add del">
          <ac:chgData name="yko2222@office.uos.ac.kr" userId="b2243ee0-ab2e-4d67-95f0-0f1750e4626f" providerId="ADAL" clId="{C0D3B06F-FCA4-41AE-B83E-5B14DA4BD048}" dt="2020-01-10T17:37:25.083" v="7761"/>
          <ac:picMkLst>
            <pc:docMk/>
            <pc:sldMk cId="4068933942" sldId="289"/>
            <ac:picMk id="1028" creationId="{A4C53B59-DD46-4034-8FD0-594F5504F187}"/>
          </ac:picMkLst>
        </pc:picChg>
        <pc:picChg chg="add del">
          <ac:chgData name="yko2222@office.uos.ac.kr" userId="b2243ee0-ab2e-4d67-95f0-0f1750e4626f" providerId="ADAL" clId="{C0D3B06F-FCA4-41AE-B83E-5B14DA4BD048}" dt="2020-01-10T17:38:40.814" v="7771" actId="478"/>
          <ac:picMkLst>
            <pc:docMk/>
            <pc:sldMk cId="4068933942" sldId="289"/>
            <ac:picMk id="1030" creationId="{A0D1AEAB-AFFB-4EB9-90CA-B5E2FFBB4F10}"/>
          </ac:picMkLst>
        </pc:picChg>
        <pc:picChg chg="add del">
          <ac:chgData name="yko2222@office.uos.ac.kr" userId="b2243ee0-ab2e-4d67-95f0-0f1750e4626f" providerId="ADAL" clId="{C0D3B06F-FCA4-41AE-B83E-5B14DA4BD048}" dt="2020-01-10T17:39:30.426" v="7773"/>
          <ac:picMkLst>
            <pc:docMk/>
            <pc:sldMk cId="4068933942" sldId="289"/>
            <ac:picMk id="1032" creationId="{C80BDCCD-2BA2-48BA-B81C-96877C3EEFC2}"/>
          </ac:picMkLst>
        </pc:picChg>
        <pc:picChg chg="add del">
          <ac:chgData name="yko2222@office.uos.ac.kr" userId="b2243ee0-ab2e-4d67-95f0-0f1750e4626f" providerId="ADAL" clId="{C0D3B06F-FCA4-41AE-B83E-5B14DA4BD048}" dt="2020-01-10T17:37:25.398" v="7762" actId="478"/>
          <ac:picMkLst>
            <pc:docMk/>
            <pc:sldMk cId="4068933942" sldId="289"/>
            <ac:picMk id="2052" creationId="{D5E489FF-91A5-443E-8263-4C622BB3ABBF}"/>
          </ac:picMkLst>
        </pc:picChg>
      </pc:sldChg>
      <pc:sldChg chg="addSp delSp modSp mod">
        <pc:chgData name="yko2222@office.uos.ac.kr" userId="b2243ee0-ab2e-4d67-95f0-0f1750e4626f" providerId="ADAL" clId="{C0D3B06F-FCA4-41AE-B83E-5B14DA4BD048}" dt="2020-01-10T13:31:58.338" v="6361" actId="20577"/>
        <pc:sldMkLst>
          <pc:docMk/>
          <pc:sldMk cId="2316512808" sldId="291"/>
        </pc:sldMkLst>
        <pc:spChg chg="mod">
          <ac:chgData name="yko2222@office.uos.ac.kr" userId="b2243ee0-ab2e-4d67-95f0-0f1750e4626f" providerId="ADAL" clId="{C0D3B06F-FCA4-41AE-B83E-5B14DA4BD048}" dt="2020-01-07T14:09:39.181" v="39" actId="20577"/>
          <ac:spMkLst>
            <pc:docMk/>
            <pc:sldMk cId="2316512808" sldId="291"/>
            <ac:spMk id="10" creationId="{EBAF60EE-76AC-49E9-BE50-AD23E42DF012}"/>
          </ac:spMkLst>
        </pc:spChg>
        <pc:spChg chg="mod">
          <ac:chgData name="yko2222@office.uos.ac.kr" userId="b2243ee0-ab2e-4d67-95f0-0f1750e4626f" providerId="ADAL" clId="{C0D3B06F-FCA4-41AE-B83E-5B14DA4BD048}" dt="2020-01-07T14:09:44.423" v="55" actId="20577"/>
          <ac:spMkLst>
            <pc:docMk/>
            <pc:sldMk cId="2316512808" sldId="291"/>
            <ac:spMk id="11" creationId="{4D0B466A-752C-4AEE-B019-AD26DE5529C7}"/>
          </ac:spMkLst>
        </pc:spChg>
        <pc:spChg chg="mod">
          <ac:chgData name="yko2222@office.uos.ac.kr" userId="b2243ee0-ab2e-4d67-95f0-0f1750e4626f" providerId="ADAL" clId="{C0D3B06F-FCA4-41AE-B83E-5B14DA4BD048}" dt="2020-01-10T13:16:56.932" v="6357" actId="1076"/>
          <ac:spMkLst>
            <pc:docMk/>
            <pc:sldMk cId="2316512808" sldId="291"/>
            <ac:spMk id="22" creationId="{30A98FB3-0F91-4E14-9377-5FF280B38DB5}"/>
          </ac:spMkLst>
        </pc:spChg>
        <pc:spChg chg="add mod">
          <ac:chgData name="yko2222@office.uos.ac.kr" userId="b2243ee0-ab2e-4d67-95f0-0f1750e4626f" providerId="ADAL" clId="{C0D3B06F-FCA4-41AE-B83E-5B14DA4BD048}" dt="2020-01-07T14:20:24.987" v="570" actId="1076"/>
          <ac:spMkLst>
            <pc:docMk/>
            <pc:sldMk cId="2316512808" sldId="291"/>
            <ac:spMk id="78" creationId="{7F0242BB-3753-4E83-ACB8-7D45CC58756F}"/>
          </ac:spMkLst>
        </pc:spChg>
        <pc:spChg chg="add mod">
          <ac:chgData name="yko2222@office.uos.ac.kr" userId="b2243ee0-ab2e-4d67-95f0-0f1750e4626f" providerId="ADAL" clId="{C0D3B06F-FCA4-41AE-B83E-5B14DA4BD048}" dt="2020-01-07T14:20:42.027" v="592" actId="1076"/>
          <ac:spMkLst>
            <pc:docMk/>
            <pc:sldMk cId="2316512808" sldId="291"/>
            <ac:spMk id="79" creationId="{8C88D29C-8966-4496-AD7B-D86859CF6277}"/>
          </ac:spMkLst>
        </pc:spChg>
        <pc:spChg chg="add mod ord">
          <ac:chgData name="yko2222@office.uos.ac.kr" userId="b2243ee0-ab2e-4d67-95f0-0f1750e4626f" providerId="ADAL" clId="{C0D3B06F-FCA4-41AE-B83E-5B14DA4BD048}" dt="2020-01-07T14:27:51.539" v="1068" actId="14100"/>
          <ac:spMkLst>
            <pc:docMk/>
            <pc:sldMk cId="2316512808" sldId="291"/>
            <ac:spMk id="80" creationId="{E3B79B79-EC59-4E1B-A585-45A0A6635C43}"/>
          </ac:spMkLst>
        </pc:spChg>
        <pc:spChg chg="mod">
          <ac:chgData name="yko2222@office.uos.ac.kr" userId="b2243ee0-ab2e-4d67-95f0-0f1750e4626f" providerId="ADAL" clId="{C0D3B06F-FCA4-41AE-B83E-5B14DA4BD048}" dt="2020-01-10T13:31:58.338" v="6361" actId="20577"/>
          <ac:spMkLst>
            <pc:docMk/>
            <pc:sldMk cId="2316512808" sldId="291"/>
            <ac:spMk id="116" creationId="{DE78171E-85C6-4FBD-BCD8-AC3B4192526B}"/>
          </ac:spMkLst>
        </pc:spChg>
        <pc:spChg chg="del">
          <ac:chgData name="yko2222@office.uos.ac.kr" userId="b2243ee0-ab2e-4d67-95f0-0f1750e4626f" providerId="ADAL" clId="{C0D3B06F-FCA4-41AE-B83E-5B14DA4BD048}" dt="2020-01-07T14:09:24.318" v="28" actId="478"/>
          <ac:spMkLst>
            <pc:docMk/>
            <pc:sldMk cId="2316512808" sldId="291"/>
            <ac:spMk id="117" creationId="{CF8E9140-7BF2-4DD7-AD97-FC1363918A5C}"/>
          </ac:spMkLst>
        </pc:spChg>
        <pc:spChg chg="del">
          <ac:chgData name="yko2222@office.uos.ac.kr" userId="b2243ee0-ab2e-4d67-95f0-0f1750e4626f" providerId="ADAL" clId="{C0D3B06F-FCA4-41AE-B83E-5B14DA4BD048}" dt="2020-01-07T14:09:25.335" v="29" actId="478"/>
          <ac:spMkLst>
            <pc:docMk/>
            <pc:sldMk cId="2316512808" sldId="291"/>
            <ac:spMk id="119" creationId="{74AAF73A-E23B-436A-87BE-EC1D131D8309}"/>
          </ac:spMkLst>
        </pc:spChg>
        <pc:grpChg chg="mod">
          <ac:chgData name="yko2222@office.uos.ac.kr" userId="b2243ee0-ab2e-4d67-95f0-0f1750e4626f" providerId="ADAL" clId="{C0D3B06F-FCA4-41AE-B83E-5B14DA4BD048}" dt="2020-01-07T14:14:14.535" v="320" actId="1076"/>
          <ac:grpSpMkLst>
            <pc:docMk/>
            <pc:sldMk cId="2316512808" sldId="291"/>
            <ac:grpSpMk id="1042" creationId="{8BE50B2D-BF7C-41C2-908F-BE10A3E7F26D}"/>
          </ac:grpSpMkLst>
        </pc:grpChg>
        <pc:picChg chg="add mod">
          <ac:chgData name="yko2222@office.uos.ac.kr" userId="b2243ee0-ab2e-4d67-95f0-0f1750e4626f" providerId="ADAL" clId="{C0D3B06F-FCA4-41AE-B83E-5B14DA4BD048}" dt="2020-01-07T14:20:39.788" v="591" actId="1076"/>
          <ac:picMkLst>
            <pc:docMk/>
            <pc:sldMk cId="2316512808" sldId="291"/>
            <ac:picMk id="2" creationId="{E42F6EFE-758E-4B79-AFDB-5ED73B617CC8}"/>
          </ac:picMkLst>
        </pc:picChg>
        <pc:picChg chg="add mod">
          <ac:chgData name="yko2222@office.uos.ac.kr" userId="b2243ee0-ab2e-4d67-95f0-0f1750e4626f" providerId="ADAL" clId="{C0D3B06F-FCA4-41AE-B83E-5B14DA4BD048}" dt="2020-01-07T14:20:00.660" v="528" actId="1076"/>
          <ac:picMkLst>
            <pc:docMk/>
            <pc:sldMk cId="2316512808" sldId="291"/>
            <ac:picMk id="1026" creationId="{802DE512-360F-4A9D-BEAB-8823A30B5E50}"/>
          </ac:picMkLst>
        </pc:picChg>
        <pc:picChg chg="del mod">
          <ac:chgData name="yko2222@office.uos.ac.kr" userId="b2243ee0-ab2e-4d67-95f0-0f1750e4626f" providerId="ADAL" clId="{C0D3B06F-FCA4-41AE-B83E-5B14DA4BD048}" dt="2020-01-07T14:17:35.317" v="349" actId="478"/>
          <ac:picMkLst>
            <pc:docMk/>
            <pc:sldMk cId="2316512808" sldId="291"/>
            <ac:picMk id="1043" creationId="{B6D04100-FDA5-49F4-B563-01C05622CA2A}"/>
          </ac:picMkLst>
        </pc:picChg>
      </pc:sldChg>
      <pc:sldChg chg="del">
        <pc:chgData name="yko2222@office.uos.ac.kr" userId="b2243ee0-ab2e-4d67-95f0-0f1750e4626f" providerId="ADAL" clId="{C0D3B06F-FCA4-41AE-B83E-5B14DA4BD048}" dt="2020-01-10T14:12:40.765" v="6630" actId="47"/>
        <pc:sldMkLst>
          <pc:docMk/>
          <pc:sldMk cId="3401172890" sldId="292"/>
        </pc:sldMkLst>
      </pc:sldChg>
      <pc:sldChg chg="modSp mod">
        <pc:chgData name="yko2222@office.uos.ac.kr" userId="b2243ee0-ab2e-4d67-95f0-0f1750e4626f" providerId="ADAL" clId="{C0D3B06F-FCA4-41AE-B83E-5B14DA4BD048}" dt="2020-01-10T14:28:33.520" v="6967"/>
        <pc:sldMkLst>
          <pc:docMk/>
          <pc:sldMk cId="2459989521" sldId="296"/>
        </pc:sldMkLst>
        <pc:spChg chg="mod">
          <ac:chgData name="yko2222@office.uos.ac.kr" userId="b2243ee0-ab2e-4d67-95f0-0f1750e4626f" providerId="ADAL" clId="{C0D3B06F-FCA4-41AE-B83E-5B14DA4BD048}" dt="2020-01-10T14:28:33.520" v="6967"/>
          <ac:spMkLst>
            <pc:docMk/>
            <pc:sldMk cId="2459989521" sldId="296"/>
            <ac:spMk id="4" creationId="{25E5E65A-F9B1-4156-B406-4E3C2F1FCDFC}"/>
          </ac:spMkLst>
        </pc:spChg>
      </pc:sldChg>
      <pc:sldChg chg="addSp delSp modSp mod">
        <pc:chgData name="yko2222@office.uos.ac.kr" userId="b2243ee0-ab2e-4d67-95f0-0f1750e4626f" providerId="ADAL" clId="{C0D3B06F-FCA4-41AE-B83E-5B14DA4BD048}" dt="2020-01-10T16:51:17.515" v="7331" actId="404"/>
        <pc:sldMkLst>
          <pc:docMk/>
          <pc:sldMk cId="2004734328" sldId="300"/>
        </pc:sldMkLst>
        <pc:spChg chg="mod">
          <ac:chgData name="yko2222@office.uos.ac.kr" userId="b2243ee0-ab2e-4d67-95f0-0f1750e4626f" providerId="ADAL" clId="{C0D3B06F-FCA4-41AE-B83E-5B14DA4BD048}" dt="2020-01-10T14:28:41.721" v="6991" actId="20577"/>
          <ac:spMkLst>
            <pc:docMk/>
            <pc:sldMk cId="2004734328" sldId="300"/>
            <ac:spMk id="5" creationId="{FA1D2FD7-602F-4032-B8C3-7920FC98D6C2}"/>
          </ac:spMkLst>
        </pc:spChg>
        <pc:spChg chg="mod">
          <ac:chgData name="yko2222@office.uos.ac.kr" userId="b2243ee0-ab2e-4d67-95f0-0f1750e4626f" providerId="ADAL" clId="{C0D3B06F-FCA4-41AE-B83E-5B14DA4BD048}" dt="2020-01-10T14:28:38.500" v="6975"/>
          <ac:spMkLst>
            <pc:docMk/>
            <pc:sldMk cId="2004734328" sldId="300"/>
            <ac:spMk id="6" creationId="{AFEC13D2-B43D-4ECE-845B-918F0D81F6D0}"/>
          </ac:spMkLst>
        </pc:spChg>
        <pc:spChg chg="mod">
          <ac:chgData name="yko2222@office.uos.ac.kr" userId="b2243ee0-ab2e-4d67-95f0-0f1750e4626f" providerId="ADAL" clId="{C0D3B06F-FCA4-41AE-B83E-5B14DA4BD048}" dt="2020-01-10T16:49:30.651" v="7310" actId="404"/>
          <ac:spMkLst>
            <pc:docMk/>
            <pc:sldMk cId="2004734328" sldId="300"/>
            <ac:spMk id="127" creationId="{C9730BB7-C4E6-43F7-91DF-C6E0519AB9FF}"/>
          </ac:spMkLst>
        </pc:spChg>
        <pc:spChg chg="add del mod">
          <ac:chgData name="yko2222@office.uos.ac.kr" userId="b2243ee0-ab2e-4d67-95f0-0f1750e4626f" providerId="ADAL" clId="{C0D3B06F-FCA4-41AE-B83E-5B14DA4BD048}" dt="2020-01-10T16:49:34.392" v="7311" actId="478"/>
          <ac:spMkLst>
            <pc:docMk/>
            <pc:sldMk cId="2004734328" sldId="300"/>
            <ac:spMk id="469" creationId="{33D6C4E0-8A2C-458C-B046-D4B1CC9AE077}"/>
          </ac:spMkLst>
        </pc:spChg>
        <pc:graphicFrameChg chg="add mod modGraphic">
          <ac:chgData name="yko2222@office.uos.ac.kr" userId="b2243ee0-ab2e-4d67-95f0-0f1750e4626f" providerId="ADAL" clId="{C0D3B06F-FCA4-41AE-B83E-5B14DA4BD048}" dt="2020-01-10T16:51:17.515" v="7331" actId="404"/>
          <ac:graphicFrameMkLst>
            <pc:docMk/>
            <pc:sldMk cId="2004734328" sldId="300"/>
            <ac:graphicFrameMk id="467" creationId="{211FF3BB-19CE-46DD-92FD-758029411CA8}"/>
          </ac:graphicFrameMkLst>
        </pc:graphicFrameChg>
      </pc:sldChg>
      <pc:sldChg chg="addSp delSp modSp">
        <pc:chgData name="yko2222@office.uos.ac.kr" userId="b2243ee0-ab2e-4d67-95f0-0f1750e4626f" providerId="ADAL" clId="{C0D3B06F-FCA4-41AE-B83E-5B14DA4BD048}" dt="2020-01-10T10:55:20.545" v="4126"/>
        <pc:sldMkLst>
          <pc:docMk/>
          <pc:sldMk cId="1387875928" sldId="302"/>
        </pc:sldMkLst>
        <pc:spChg chg="mod">
          <ac:chgData name="yko2222@office.uos.ac.kr" userId="b2243ee0-ab2e-4d67-95f0-0f1750e4626f" providerId="ADAL" clId="{C0D3B06F-FCA4-41AE-B83E-5B14DA4BD048}" dt="2020-01-10T10:54:36.662" v="4094" actId="14100"/>
          <ac:spMkLst>
            <pc:docMk/>
            <pc:sldMk cId="1387875928" sldId="302"/>
            <ac:spMk id="9" creationId="{A61661F8-2F21-4C54-8DC9-8F91063924B3}"/>
          </ac:spMkLst>
        </pc:spChg>
        <pc:spChg chg="mod">
          <ac:chgData name="yko2222@office.uos.ac.kr" userId="b2243ee0-ab2e-4d67-95f0-0f1750e4626f" providerId="ADAL" clId="{C0D3B06F-FCA4-41AE-B83E-5B14DA4BD048}" dt="2020-01-08T16:08:26.456" v="2171" actId="164"/>
          <ac:spMkLst>
            <pc:docMk/>
            <pc:sldMk cId="1387875928" sldId="302"/>
            <ac:spMk id="24" creationId="{D7BDE2C5-3449-4515-B0AE-9AAF4336E48A}"/>
          </ac:spMkLst>
        </pc:spChg>
        <pc:spChg chg="mod">
          <ac:chgData name="yko2222@office.uos.ac.kr" userId="b2243ee0-ab2e-4d67-95f0-0f1750e4626f" providerId="ADAL" clId="{C0D3B06F-FCA4-41AE-B83E-5B14DA4BD048}" dt="2020-01-08T16:08:50.626" v="2177" actId="164"/>
          <ac:spMkLst>
            <pc:docMk/>
            <pc:sldMk cId="1387875928" sldId="302"/>
            <ac:spMk id="25" creationId="{A2B1E767-A4EF-4D63-984B-AD2299806017}"/>
          </ac:spMkLst>
        </pc:spChg>
        <pc:spChg chg="mod">
          <ac:chgData name="yko2222@office.uos.ac.kr" userId="b2243ee0-ab2e-4d67-95f0-0f1750e4626f" providerId="ADAL" clId="{C0D3B06F-FCA4-41AE-B83E-5B14DA4BD048}" dt="2020-01-10T10:50:25.850" v="3847" actId="123"/>
          <ac:spMkLst>
            <pc:docMk/>
            <pc:sldMk cId="1387875928" sldId="302"/>
            <ac:spMk id="26" creationId="{116F6D80-308F-4CC2-AE32-72EFDAAA946F}"/>
          </ac:spMkLst>
        </pc:spChg>
        <pc:spChg chg="add mod">
          <ac:chgData name="yko2222@office.uos.ac.kr" userId="b2243ee0-ab2e-4d67-95f0-0f1750e4626f" providerId="ADAL" clId="{C0D3B06F-FCA4-41AE-B83E-5B14DA4BD048}" dt="2020-01-08T16:09:26.618" v="2203" actId="1076"/>
          <ac:spMkLst>
            <pc:docMk/>
            <pc:sldMk cId="1387875928" sldId="302"/>
            <ac:spMk id="27" creationId="{0CE79026-06B5-4F24-918C-169FBEEA20C9}"/>
          </ac:spMkLst>
        </pc:spChg>
        <pc:spChg chg="add del mod">
          <ac:chgData name="yko2222@office.uos.ac.kr" userId="b2243ee0-ab2e-4d67-95f0-0f1750e4626f" providerId="ADAL" clId="{C0D3B06F-FCA4-41AE-B83E-5B14DA4BD048}" dt="2020-01-10T10:54:59.433" v="4122" actId="478"/>
          <ac:spMkLst>
            <pc:docMk/>
            <pc:sldMk cId="1387875928" sldId="302"/>
            <ac:spMk id="28" creationId="{BF6C6262-D5CC-49F5-BED9-45FE762A1780}"/>
          </ac:spMkLst>
        </pc:spChg>
        <pc:spChg chg="del mod">
          <ac:chgData name="yko2222@office.uos.ac.kr" userId="b2243ee0-ab2e-4d67-95f0-0f1750e4626f" providerId="ADAL" clId="{C0D3B06F-FCA4-41AE-B83E-5B14DA4BD048}" dt="2020-01-10T10:54:39.649" v="4095" actId="478"/>
          <ac:spMkLst>
            <pc:docMk/>
            <pc:sldMk cId="1387875928" sldId="302"/>
            <ac:spMk id="30" creationId="{5B92750D-F55A-4BDA-92C3-CD578AF11192}"/>
          </ac:spMkLst>
        </pc:spChg>
        <pc:spChg chg="mod">
          <ac:chgData name="yko2222@office.uos.ac.kr" userId="b2243ee0-ab2e-4d67-95f0-0f1750e4626f" providerId="ADAL" clId="{C0D3B06F-FCA4-41AE-B83E-5B14DA4BD048}" dt="2020-01-10T10:51:44.031" v="3854" actId="21"/>
          <ac:spMkLst>
            <pc:docMk/>
            <pc:sldMk cId="1387875928" sldId="302"/>
            <ac:spMk id="31" creationId="{E85FE8FF-DB99-4D9A-BBA5-E84EE448BCBB}"/>
          </ac:spMkLst>
        </pc:spChg>
        <pc:spChg chg="mod">
          <ac:chgData name="yko2222@office.uos.ac.kr" userId="b2243ee0-ab2e-4d67-95f0-0f1750e4626f" providerId="ADAL" clId="{C0D3B06F-FCA4-41AE-B83E-5B14DA4BD048}" dt="2020-01-10T10:51:38.438" v="3851" actId="21"/>
          <ac:spMkLst>
            <pc:docMk/>
            <pc:sldMk cId="1387875928" sldId="302"/>
            <ac:spMk id="32" creationId="{418FEBD1-8F75-4B7D-B84A-8EA1D9988FEC}"/>
          </ac:spMkLst>
        </pc:spChg>
        <pc:spChg chg="add del mod">
          <ac:chgData name="yko2222@office.uos.ac.kr" userId="b2243ee0-ab2e-4d67-95f0-0f1750e4626f" providerId="ADAL" clId="{C0D3B06F-FCA4-41AE-B83E-5B14DA4BD048}" dt="2020-01-10T10:52:13.920" v="3869"/>
          <ac:spMkLst>
            <pc:docMk/>
            <pc:sldMk cId="1387875928" sldId="302"/>
            <ac:spMk id="33" creationId="{29EE8AF7-7172-449A-B54D-B464705846E0}"/>
          </ac:spMkLst>
        </pc:spChg>
        <pc:spChg chg="add mod">
          <ac:chgData name="yko2222@office.uos.ac.kr" userId="b2243ee0-ab2e-4d67-95f0-0f1750e4626f" providerId="ADAL" clId="{C0D3B06F-FCA4-41AE-B83E-5B14DA4BD048}" dt="2020-01-10T10:54:44.516" v="4096" actId="1076"/>
          <ac:spMkLst>
            <pc:docMk/>
            <pc:sldMk cId="1387875928" sldId="302"/>
            <ac:spMk id="34" creationId="{9CC4C089-B467-48DB-A17E-C0953F8B4A1C}"/>
          </ac:spMkLst>
        </pc:spChg>
        <pc:spChg chg="add mod">
          <ac:chgData name="yko2222@office.uos.ac.kr" userId="b2243ee0-ab2e-4d67-95f0-0f1750e4626f" providerId="ADAL" clId="{C0D3B06F-FCA4-41AE-B83E-5B14DA4BD048}" dt="2020-01-10T10:55:05.785" v="4124" actId="1076"/>
          <ac:spMkLst>
            <pc:docMk/>
            <pc:sldMk cId="1387875928" sldId="302"/>
            <ac:spMk id="35" creationId="{C267E319-E998-4298-81A8-5D426D432FA3}"/>
          </ac:spMkLst>
        </pc:spChg>
        <pc:spChg chg="add del">
          <ac:chgData name="yko2222@office.uos.ac.kr" userId="b2243ee0-ab2e-4d67-95f0-0f1750e4626f" providerId="ADAL" clId="{C0D3B06F-FCA4-41AE-B83E-5B14DA4BD048}" dt="2020-01-10T10:55:20.545" v="4126"/>
          <ac:spMkLst>
            <pc:docMk/>
            <pc:sldMk cId="1387875928" sldId="302"/>
            <ac:spMk id="36" creationId="{E1082409-FDDB-4C1A-8364-D36747D11D88}"/>
          </ac:spMkLst>
        </pc:spChg>
        <pc:grpChg chg="add mod">
          <ac:chgData name="yko2222@office.uos.ac.kr" userId="b2243ee0-ab2e-4d67-95f0-0f1750e4626f" providerId="ADAL" clId="{C0D3B06F-FCA4-41AE-B83E-5B14DA4BD048}" dt="2020-01-10T10:51:40.470" v="3853"/>
          <ac:grpSpMkLst>
            <pc:docMk/>
            <pc:sldMk cId="1387875928" sldId="302"/>
            <ac:grpSpMk id="4" creationId="{AA9C7EE6-3C4D-450D-BF34-93D04DC0902D}"/>
          </ac:grpSpMkLst>
        </pc:grpChg>
        <pc:grpChg chg="add mod">
          <ac:chgData name="yko2222@office.uos.ac.kr" userId="b2243ee0-ab2e-4d67-95f0-0f1750e4626f" providerId="ADAL" clId="{C0D3B06F-FCA4-41AE-B83E-5B14DA4BD048}" dt="2020-01-10T10:53:50.646" v="4064" actId="1076"/>
          <ac:grpSpMkLst>
            <pc:docMk/>
            <pc:sldMk cId="1387875928" sldId="302"/>
            <ac:grpSpMk id="5" creationId="{4A3CCA37-CC4A-449E-9555-EF05FE70A7E6}"/>
          </ac:grpSpMkLst>
        </pc:grpChg>
        <pc:grpChg chg="add mod">
          <ac:chgData name="yko2222@office.uos.ac.kr" userId="b2243ee0-ab2e-4d67-95f0-0f1750e4626f" providerId="ADAL" clId="{C0D3B06F-FCA4-41AE-B83E-5B14DA4BD048}" dt="2020-01-10T10:51:46.285" v="3856"/>
          <ac:grpSpMkLst>
            <pc:docMk/>
            <pc:sldMk cId="1387875928" sldId="302"/>
            <ac:grpSpMk id="6" creationId="{D9BA0BD2-28F3-4C17-AC81-381D6EC6A11B}"/>
          </ac:grpSpMkLst>
        </pc:grpChg>
        <pc:picChg chg="add mod">
          <ac:chgData name="yko2222@office.uos.ac.kr" userId="b2243ee0-ab2e-4d67-95f0-0f1750e4626f" providerId="ADAL" clId="{C0D3B06F-FCA4-41AE-B83E-5B14DA4BD048}" dt="2020-01-08T16:09:11.223" v="2186" actId="1076"/>
          <ac:picMkLst>
            <pc:docMk/>
            <pc:sldMk cId="1387875928" sldId="302"/>
            <ac:picMk id="3" creationId="{0214E0CB-B6D5-48BF-9324-268765AE5714}"/>
          </ac:picMkLst>
        </pc:picChg>
        <pc:picChg chg="mod">
          <ac:chgData name="yko2222@office.uos.ac.kr" userId="b2243ee0-ab2e-4d67-95f0-0f1750e4626f" providerId="ADAL" clId="{C0D3B06F-FCA4-41AE-B83E-5B14DA4BD048}" dt="2020-01-08T16:08:20.590" v="2168" actId="164"/>
          <ac:picMkLst>
            <pc:docMk/>
            <pc:sldMk cId="1387875928" sldId="302"/>
            <ac:picMk id="8" creationId="{2BF8FEFC-8EF0-49E4-A4AC-9DEA30CD2DB4}"/>
          </ac:picMkLst>
        </pc:picChg>
        <pc:picChg chg="mod">
          <ac:chgData name="yko2222@office.uos.ac.kr" userId="b2243ee0-ab2e-4d67-95f0-0f1750e4626f" providerId="ADAL" clId="{C0D3B06F-FCA4-41AE-B83E-5B14DA4BD048}" dt="2020-01-08T16:08:50.626" v="2177" actId="164"/>
          <ac:picMkLst>
            <pc:docMk/>
            <pc:sldMk cId="1387875928" sldId="302"/>
            <ac:picMk id="29" creationId="{06E5BC03-94C4-48DB-9A48-2119B66A642B}"/>
          </ac:picMkLst>
        </pc:picChg>
      </pc:sldChg>
      <pc:sldChg chg="addSp delSp modSp mod">
        <pc:chgData name="yko2222@office.uos.ac.kr" userId="b2243ee0-ab2e-4d67-95f0-0f1750e4626f" providerId="ADAL" clId="{C0D3B06F-FCA4-41AE-B83E-5B14DA4BD048}" dt="2020-01-10T17:08:25.265" v="7730" actId="166"/>
        <pc:sldMkLst>
          <pc:docMk/>
          <pc:sldMk cId="209574924" sldId="305"/>
        </pc:sldMkLst>
        <pc:spChg chg="mod">
          <ac:chgData name="yko2222@office.uos.ac.kr" userId="b2243ee0-ab2e-4d67-95f0-0f1750e4626f" providerId="ADAL" clId="{C0D3B06F-FCA4-41AE-B83E-5B14DA4BD048}" dt="2020-01-10T16:58:43.729" v="7695" actId="20577"/>
          <ac:spMkLst>
            <pc:docMk/>
            <pc:sldMk cId="209574924" sldId="305"/>
            <ac:spMk id="5" creationId="{FA1D2FD7-602F-4032-B8C3-7920FC98D6C2}"/>
          </ac:spMkLst>
        </pc:spChg>
        <pc:spChg chg="mod">
          <ac:chgData name="yko2222@office.uos.ac.kr" userId="b2243ee0-ab2e-4d67-95f0-0f1750e4626f" providerId="ADAL" clId="{C0D3B06F-FCA4-41AE-B83E-5B14DA4BD048}" dt="2020-01-10T12:21:01.329" v="5511" actId="20577"/>
          <ac:spMkLst>
            <pc:docMk/>
            <pc:sldMk cId="209574924" sldId="305"/>
            <ac:spMk id="6" creationId="{AFEC13D2-B43D-4ECE-845B-918F0D81F6D0}"/>
          </ac:spMkLst>
        </pc:spChg>
        <pc:spChg chg="del">
          <ac:chgData name="yko2222@office.uos.ac.kr" userId="b2243ee0-ab2e-4d67-95f0-0f1750e4626f" providerId="ADAL" clId="{C0D3B06F-FCA4-41AE-B83E-5B14DA4BD048}" dt="2020-01-08T16:29:34.844" v="2448" actId="478"/>
          <ac:spMkLst>
            <pc:docMk/>
            <pc:sldMk cId="209574924" sldId="305"/>
            <ac:spMk id="9" creationId="{973ECFAF-070C-4807-B9AC-25E2E6FB7408}"/>
          </ac:spMkLst>
        </pc:spChg>
        <pc:spChg chg="del">
          <ac:chgData name="yko2222@office.uos.ac.kr" userId="b2243ee0-ab2e-4d67-95f0-0f1750e4626f" providerId="ADAL" clId="{C0D3B06F-FCA4-41AE-B83E-5B14DA4BD048}" dt="2020-01-08T16:29:35.522" v="2449" actId="478"/>
          <ac:spMkLst>
            <pc:docMk/>
            <pc:sldMk cId="209574924" sldId="305"/>
            <ac:spMk id="10" creationId="{2ADBFD70-255C-4D6B-BF0F-D1CD50FE3D38}"/>
          </ac:spMkLst>
        </pc:spChg>
        <pc:spChg chg="del">
          <ac:chgData name="yko2222@office.uos.ac.kr" userId="b2243ee0-ab2e-4d67-95f0-0f1750e4626f" providerId="ADAL" clId="{C0D3B06F-FCA4-41AE-B83E-5B14DA4BD048}" dt="2020-01-08T16:29:32.668" v="2447" actId="478"/>
          <ac:spMkLst>
            <pc:docMk/>
            <pc:sldMk cId="209574924" sldId="305"/>
            <ac:spMk id="11" creationId="{C60BD9FF-909B-4B74-BCE7-49B20F41CFD9}"/>
          </ac:spMkLst>
        </pc:spChg>
        <pc:spChg chg="add del mod ord">
          <ac:chgData name="yko2222@office.uos.ac.kr" userId="b2243ee0-ab2e-4d67-95f0-0f1750e4626f" providerId="ADAL" clId="{C0D3B06F-FCA4-41AE-B83E-5B14DA4BD048}" dt="2020-01-10T10:14:07.126" v="2777" actId="478"/>
          <ac:spMkLst>
            <pc:docMk/>
            <pc:sldMk cId="209574924" sldId="305"/>
            <ac:spMk id="12" creationId="{6C6D2844-9C7D-4032-9C44-0E2C4D70ADF2}"/>
          </ac:spMkLst>
        </pc:spChg>
        <pc:spChg chg="add del mod">
          <ac:chgData name="yko2222@office.uos.ac.kr" userId="b2243ee0-ab2e-4d67-95f0-0f1750e4626f" providerId="ADAL" clId="{C0D3B06F-FCA4-41AE-B83E-5B14DA4BD048}" dt="2020-01-10T10:14:09.929" v="2778" actId="478"/>
          <ac:spMkLst>
            <pc:docMk/>
            <pc:sldMk cId="209574924" sldId="305"/>
            <ac:spMk id="13" creationId="{2AD36592-2763-4469-B81A-8E67514E8573}"/>
          </ac:spMkLst>
        </pc:spChg>
        <pc:spChg chg="add mod">
          <ac:chgData name="yko2222@office.uos.ac.kr" userId="b2243ee0-ab2e-4d67-95f0-0f1750e4626f" providerId="ADAL" clId="{C0D3B06F-FCA4-41AE-B83E-5B14DA4BD048}" dt="2020-01-10T12:22:40.791" v="5560" actId="14100"/>
          <ac:spMkLst>
            <pc:docMk/>
            <pc:sldMk cId="209574924" sldId="305"/>
            <ac:spMk id="15" creationId="{8FA201EA-FB89-40E8-A53B-A07FC75778EC}"/>
          </ac:spMkLst>
        </pc:spChg>
        <pc:spChg chg="add mod ord">
          <ac:chgData name="yko2222@office.uos.ac.kr" userId="b2243ee0-ab2e-4d67-95f0-0f1750e4626f" providerId="ADAL" clId="{C0D3B06F-FCA4-41AE-B83E-5B14DA4BD048}" dt="2020-01-10T17:08:25.265" v="7730" actId="166"/>
          <ac:spMkLst>
            <pc:docMk/>
            <pc:sldMk cId="209574924" sldId="305"/>
            <ac:spMk id="16" creationId="{C157D42A-4919-44CA-81CA-D85E3E08B688}"/>
          </ac:spMkLst>
        </pc:spChg>
        <pc:spChg chg="add del mod">
          <ac:chgData name="yko2222@office.uos.ac.kr" userId="b2243ee0-ab2e-4d67-95f0-0f1750e4626f" providerId="ADAL" clId="{C0D3B06F-FCA4-41AE-B83E-5B14DA4BD048}" dt="2020-01-10T12:21:18.433" v="5514" actId="478"/>
          <ac:spMkLst>
            <pc:docMk/>
            <pc:sldMk cId="209574924" sldId="305"/>
            <ac:spMk id="17" creationId="{440BCB05-EB2C-4B9A-AE8D-2FD9E6336C2C}"/>
          </ac:spMkLst>
        </pc:spChg>
        <pc:spChg chg="add mod ord">
          <ac:chgData name="yko2222@office.uos.ac.kr" userId="b2243ee0-ab2e-4d67-95f0-0f1750e4626f" providerId="ADAL" clId="{C0D3B06F-FCA4-41AE-B83E-5B14DA4BD048}" dt="2020-01-10T17:08:22.649" v="7729" actId="207"/>
          <ac:spMkLst>
            <pc:docMk/>
            <pc:sldMk cId="209574924" sldId="305"/>
            <ac:spMk id="18" creationId="{1A1D5BF3-EFA4-4445-B17F-394135EA1F48}"/>
          </ac:spMkLst>
        </pc:spChg>
        <pc:spChg chg="mod">
          <ac:chgData name="yko2222@office.uos.ac.kr" userId="b2243ee0-ab2e-4d67-95f0-0f1750e4626f" providerId="ADAL" clId="{C0D3B06F-FCA4-41AE-B83E-5B14DA4BD048}" dt="2020-01-08T16:02:31.632" v="1957" actId="207"/>
          <ac:spMkLst>
            <pc:docMk/>
            <pc:sldMk cId="209574924" sldId="305"/>
            <ac:spMk id="22" creationId="{D4AC5ADF-E0EC-41BD-8EF5-F85F14BCD226}"/>
          </ac:spMkLst>
        </pc:spChg>
        <pc:spChg chg="mod">
          <ac:chgData name="yko2222@office.uos.ac.kr" userId="b2243ee0-ab2e-4d67-95f0-0f1750e4626f" providerId="ADAL" clId="{C0D3B06F-FCA4-41AE-B83E-5B14DA4BD048}" dt="2020-01-08T16:02:36.852" v="1958" actId="207"/>
          <ac:spMkLst>
            <pc:docMk/>
            <pc:sldMk cId="209574924" sldId="305"/>
            <ac:spMk id="23" creationId="{33D89B96-3579-499D-8A70-73FF2F728CDC}"/>
          </ac:spMkLst>
        </pc:spChg>
        <pc:picChg chg="del">
          <ac:chgData name="yko2222@office.uos.ac.kr" userId="b2243ee0-ab2e-4d67-95f0-0f1750e4626f" providerId="ADAL" clId="{C0D3B06F-FCA4-41AE-B83E-5B14DA4BD048}" dt="2020-01-08T16:29:32.668" v="2447" actId="478"/>
          <ac:picMkLst>
            <pc:docMk/>
            <pc:sldMk cId="209574924" sldId="305"/>
            <ac:picMk id="2" creationId="{5B14895B-0F71-408C-B96A-A1714AEA312F}"/>
          </ac:picMkLst>
        </pc:picChg>
        <pc:picChg chg="add del">
          <ac:chgData name="yko2222@office.uos.ac.kr" userId="b2243ee0-ab2e-4d67-95f0-0f1750e4626f" providerId="ADAL" clId="{C0D3B06F-FCA4-41AE-B83E-5B14DA4BD048}" dt="2020-01-10T10:07:31.738" v="2668" actId="478"/>
          <ac:picMkLst>
            <pc:docMk/>
            <pc:sldMk cId="209574924" sldId="305"/>
            <ac:picMk id="1026" creationId="{1E3CC1CD-2706-4FDC-8B52-D9254435ADBB}"/>
          </ac:picMkLst>
        </pc:picChg>
        <pc:picChg chg="add del mod">
          <ac:chgData name="yko2222@office.uos.ac.kr" userId="b2243ee0-ab2e-4d67-95f0-0f1750e4626f" providerId="ADAL" clId="{C0D3B06F-FCA4-41AE-B83E-5B14DA4BD048}" dt="2020-01-10T10:15:03.494" v="2780" actId="478"/>
          <ac:picMkLst>
            <pc:docMk/>
            <pc:sldMk cId="209574924" sldId="305"/>
            <ac:picMk id="1028" creationId="{7A2D77E3-5313-4D6A-BCC9-459EE92900BB}"/>
          </ac:picMkLst>
        </pc:picChg>
        <pc:picChg chg="add mod">
          <ac:chgData name="yko2222@office.uos.ac.kr" userId="b2243ee0-ab2e-4d67-95f0-0f1750e4626f" providerId="ADAL" clId="{C0D3B06F-FCA4-41AE-B83E-5B14DA4BD048}" dt="2020-01-10T12:21:14.354" v="5513" actId="1076"/>
          <ac:picMkLst>
            <pc:docMk/>
            <pc:sldMk cId="209574924" sldId="305"/>
            <ac:picMk id="1030" creationId="{230D29D0-998A-474C-8215-81C7AB21ACA5}"/>
          </ac:picMkLst>
        </pc:picChg>
      </pc:sldChg>
      <pc:sldChg chg="addSp delSp modSp mod">
        <pc:chgData name="yko2222@office.uos.ac.kr" userId="b2243ee0-ab2e-4d67-95f0-0f1750e4626f" providerId="ADAL" clId="{C0D3B06F-FCA4-41AE-B83E-5B14DA4BD048}" dt="2020-01-10T16:41:08.298" v="7069" actId="1076"/>
        <pc:sldMkLst>
          <pc:docMk/>
          <pc:sldMk cId="974330448" sldId="307"/>
        </pc:sldMkLst>
        <pc:spChg chg="mod">
          <ac:chgData name="yko2222@office.uos.ac.kr" userId="b2243ee0-ab2e-4d67-95f0-0f1750e4626f" providerId="ADAL" clId="{C0D3B06F-FCA4-41AE-B83E-5B14DA4BD048}" dt="2020-01-10T10:49:58.542" v="3843"/>
          <ac:spMkLst>
            <pc:docMk/>
            <pc:sldMk cId="974330448" sldId="307"/>
            <ac:spMk id="6" creationId="{AFEC13D2-B43D-4ECE-845B-918F0D81F6D0}"/>
          </ac:spMkLst>
        </pc:spChg>
        <pc:spChg chg="mod">
          <ac:chgData name="yko2222@office.uos.ac.kr" userId="b2243ee0-ab2e-4d67-95f0-0f1750e4626f" providerId="ADAL" clId="{C0D3B06F-FCA4-41AE-B83E-5B14DA4BD048}" dt="2020-01-10T10:49:38.454" v="3837" actId="1076"/>
          <ac:spMkLst>
            <pc:docMk/>
            <pc:sldMk cId="974330448" sldId="307"/>
            <ac:spMk id="62" creationId="{B4215471-812B-48C2-B9C9-5FB0C3A83755}"/>
          </ac:spMkLst>
        </pc:spChg>
        <pc:spChg chg="mod">
          <ac:chgData name="yko2222@office.uos.ac.kr" userId="b2243ee0-ab2e-4d67-95f0-0f1750e4626f" providerId="ADAL" clId="{C0D3B06F-FCA4-41AE-B83E-5B14DA4BD048}" dt="2020-01-10T10:49:43.738" v="3838" actId="14100"/>
          <ac:spMkLst>
            <pc:docMk/>
            <pc:sldMk cId="974330448" sldId="307"/>
            <ac:spMk id="63" creationId="{2AB3E585-1127-4E50-B61A-763C8BB8A9FC}"/>
          </ac:spMkLst>
        </pc:spChg>
        <pc:spChg chg="mod">
          <ac:chgData name="yko2222@office.uos.ac.kr" userId="b2243ee0-ab2e-4d67-95f0-0f1750e4626f" providerId="ADAL" clId="{C0D3B06F-FCA4-41AE-B83E-5B14DA4BD048}" dt="2020-01-10T16:41:08.298" v="7069" actId="1076"/>
          <ac:spMkLst>
            <pc:docMk/>
            <pc:sldMk cId="974330448" sldId="307"/>
            <ac:spMk id="164" creationId="{C5B88C59-1D9B-4B32-B5FB-2EF0D0DD3A6E}"/>
          </ac:spMkLst>
        </pc:spChg>
        <pc:spChg chg="add del">
          <ac:chgData name="yko2222@office.uos.ac.kr" userId="b2243ee0-ab2e-4d67-95f0-0f1750e4626f" providerId="ADAL" clId="{C0D3B06F-FCA4-41AE-B83E-5B14DA4BD048}" dt="2020-01-07T14:23:19.531" v="749" actId="21"/>
          <ac:spMkLst>
            <pc:docMk/>
            <pc:sldMk cId="974330448" sldId="307"/>
            <ac:spMk id="467" creationId="{C58BDA7D-F8AA-42FE-A759-CC563D4E29FC}"/>
          </ac:spMkLst>
        </pc:spChg>
        <pc:spChg chg="del">
          <ac:chgData name="yko2222@office.uos.ac.kr" userId="b2243ee0-ab2e-4d67-95f0-0f1750e4626f" providerId="ADAL" clId="{C0D3B06F-FCA4-41AE-B83E-5B14DA4BD048}" dt="2020-01-07T14:23:19.531" v="749" actId="21"/>
          <ac:spMkLst>
            <pc:docMk/>
            <pc:sldMk cId="974330448" sldId="307"/>
            <ac:spMk id="469" creationId="{1B1D53B8-201E-4C1D-82D0-E8F662450C16}"/>
          </ac:spMkLst>
        </pc:spChg>
        <pc:spChg chg="add del">
          <ac:chgData name="yko2222@office.uos.ac.kr" userId="b2243ee0-ab2e-4d67-95f0-0f1750e4626f" providerId="ADAL" clId="{C0D3B06F-FCA4-41AE-B83E-5B14DA4BD048}" dt="2020-01-07T14:43:34.532" v="1611" actId="21"/>
          <ac:spMkLst>
            <pc:docMk/>
            <pc:sldMk cId="974330448" sldId="307"/>
            <ac:spMk id="470" creationId="{3E4FE854-1615-4E49-AD09-1ABF0D20CC58}"/>
          </ac:spMkLst>
        </pc:spChg>
        <pc:spChg chg="del">
          <ac:chgData name="yko2222@office.uos.ac.kr" userId="b2243ee0-ab2e-4d67-95f0-0f1750e4626f" providerId="ADAL" clId="{C0D3B06F-FCA4-41AE-B83E-5B14DA4BD048}" dt="2020-01-07T14:23:19.531" v="749" actId="21"/>
          <ac:spMkLst>
            <pc:docMk/>
            <pc:sldMk cId="974330448" sldId="307"/>
            <ac:spMk id="471" creationId="{7B6F014F-0AF2-4E3A-97D1-833D8E5B7AD0}"/>
          </ac:spMkLst>
        </pc:spChg>
        <pc:spChg chg="add del">
          <ac:chgData name="yko2222@office.uos.ac.kr" userId="b2243ee0-ab2e-4d67-95f0-0f1750e4626f" providerId="ADAL" clId="{C0D3B06F-FCA4-41AE-B83E-5B14DA4BD048}" dt="2020-01-07T14:43:34.532" v="1611" actId="21"/>
          <ac:spMkLst>
            <pc:docMk/>
            <pc:sldMk cId="974330448" sldId="307"/>
            <ac:spMk id="472" creationId="{99328637-C159-40AE-9999-2390C14E3891}"/>
          </ac:spMkLst>
        </pc:spChg>
        <pc:spChg chg="add del">
          <ac:chgData name="yko2222@office.uos.ac.kr" userId="b2243ee0-ab2e-4d67-95f0-0f1750e4626f" providerId="ADAL" clId="{C0D3B06F-FCA4-41AE-B83E-5B14DA4BD048}" dt="2020-01-07T14:43:34.532" v="1611" actId="21"/>
          <ac:spMkLst>
            <pc:docMk/>
            <pc:sldMk cId="974330448" sldId="307"/>
            <ac:spMk id="473" creationId="{03498F73-8173-4FB8-BF11-E5A2A1CF5075}"/>
          </ac:spMkLst>
        </pc:spChg>
        <pc:grpChg chg="mod">
          <ac:chgData name="yko2222@office.uos.ac.kr" userId="b2243ee0-ab2e-4d67-95f0-0f1750e4626f" providerId="ADAL" clId="{C0D3B06F-FCA4-41AE-B83E-5B14DA4BD048}" dt="2020-01-10T16:41:08.298" v="7069" actId="1076"/>
          <ac:grpSpMkLst>
            <pc:docMk/>
            <pc:sldMk cId="974330448" sldId="307"/>
            <ac:grpSpMk id="68" creationId="{74E871AF-4B37-4945-88FF-DABA942B7878}"/>
          </ac:grpSpMkLst>
        </pc:grpChg>
      </pc:sldChg>
      <pc:sldChg chg="addSp delSp modSp add del mod ord">
        <pc:chgData name="yko2222@office.uos.ac.kr" userId="b2243ee0-ab2e-4d67-95f0-0f1750e4626f" providerId="ADAL" clId="{C0D3B06F-FCA4-41AE-B83E-5B14DA4BD048}" dt="2020-01-10T14:01:21.047" v="6629"/>
        <pc:sldMkLst>
          <pc:docMk/>
          <pc:sldMk cId="2743631177" sldId="308"/>
        </pc:sldMkLst>
        <pc:spChg chg="mod">
          <ac:chgData name="yko2222@office.uos.ac.kr" userId="b2243ee0-ab2e-4d67-95f0-0f1750e4626f" providerId="ADAL" clId="{C0D3B06F-FCA4-41AE-B83E-5B14DA4BD048}" dt="2020-01-07T14:09:50.279" v="65" actId="20577"/>
          <ac:spMkLst>
            <pc:docMk/>
            <pc:sldMk cId="2743631177" sldId="308"/>
            <ac:spMk id="11" creationId="{4D0B466A-752C-4AEE-B019-AD26DE5529C7}"/>
          </ac:spMkLst>
        </pc:spChg>
        <pc:spChg chg="del">
          <ac:chgData name="yko2222@office.uos.ac.kr" userId="b2243ee0-ab2e-4d67-95f0-0f1750e4626f" providerId="ADAL" clId="{C0D3B06F-FCA4-41AE-B83E-5B14DA4BD048}" dt="2020-01-10T13:17:16.109" v="6358" actId="478"/>
          <ac:spMkLst>
            <pc:docMk/>
            <pc:sldMk cId="2743631177" sldId="308"/>
            <ac:spMk id="22" creationId="{30A98FB3-0F91-4E14-9377-5FF280B38DB5}"/>
          </ac:spMkLst>
        </pc:spChg>
        <pc:spChg chg="add">
          <ac:chgData name="yko2222@office.uos.ac.kr" userId="b2243ee0-ab2e-4d67-95f0-0f1750e4626f" providerId="ADAL" clId="{C0D3B06F-FCA4-41AE-B83E-5B14DA4BD048}" dt="2020-01-10T13:17:16.361" v="6359"/>
          <ac:spMkLst>
            <pc:docMk/>
            <pc:sldMk cId="2743631177" sldId="308"/>
            <ac:spMk id="78" creationId="{34203973-593A-4289-BCC3-0E304ADE74A1}"/>
          </ac:spMkLst>
        </pc:spChg>
        <pc:spChg chg="add del mod">
          <ac:chgData name="yko2222@office.uos.ac.kr" userId="b2243ee0-ab2e-4d67-95f0-0f1750e4626f" providerId="ADAL" clId="{C0D3B06F-FCA4-41AE-B83E-5B14DA4BD048}" dt="2020-01-07T14:27:59.250" v="1069" actId="478"/>
          <ac:spMkLst>
            <pc:docMk/>
            <pc:sldMk cId="2743631177" sldId="308"/>
            <ac:spMk id="78" creationId="{426153C6-21EA-43E8-BE25-50F954B54AB4}"/>
          </ac:spMkLst>
        </pc:spChg>
        <pc:spChg chg="add mod">
          <ac:chgData name="yko2222@office.uos.ac.kr" userId="b2243ee0-ab2e-4d67-95f0-0f1750e4626f" providerId="ADAL" clId="{C0D3B06F-FCA4-41AE-B83E-5B14DA4BD048}" dt="2020-01-10T14:00:18.365" v="6625" actId="1076"/>
          <ac:spMkLst>
            <pc:docMk/>
            <pc:sldMk cId="2743631177" sldId="308"/>
            <ac:spMk id="79" creationId="{70EA4CC6-FF36-4EB0-A09D-A999023591B6}"/>
          </ac:spMkLst>
        </pc:spChg>
        <pc:spChg chg="add mod">
          <ac:chgData name="yko2222@office.uos.ac.kr" userId="b2243ee0-ab2e-4d67-95f0-0f1750e4626f" providerId="ADAL" clId="{C0D3B06F-FCA4-41AE-B83E-5B14DA4BD048}" dt="2020-01-10T14:00:18.365" v="6625" actId="1076"/>
          <ac:spMkLst>
            <pc:docMk/>
            <pc:sldMk cId="2743631177" sldId="308"/>
            <ac:spMk id="80" creationId="{023FFE33-1A91-4D0D-A46B-C6BC4D28548F}"/>
          </ac:spMkLst>
        </pc:spChg>
        <pc:spChg chg="add mod ord">
          <ac:chgData name="yko2222@office.uos.ac.kr" userId="b2243ee0-ab2e-4d67-95f0-0f1750e4626f" providerId="ADAL" clId="{C0D3B06F-FCA4-41AE-B83E-5B14DA4BD048}" dt="2020-01-10T14:00:18.365" v="6625" actId="1076"/>
          <ac:spMkLst>
            <pc:docMk/>
            <pc:sldMk cId="2743631177" sldId="308"/>
            <ac:spMk id="81" creationId="{D0D89908-7B7F-4FD3-BF88-895370CDD5BB}"/>
          </ac:spMkLst>
        </pc:spChg>
        <pc:spChg chg="del mod">
          <ac:chgData name="yko2222@office.uos.ac.kr" userId="b2243ee0-ab2e-4d67-95f0-0f1750e4626f" providerId="ADAL" clId="{C0D3B06F-FCA4-41AE-B83E-5B14DA4BD048}" dt="2020-01-07T14:23:47.325" v="760" actId="478"/>
          <ac:spMkLst>
            <pc:docMk/>
            <pc:sldMk cId="2743631177" sldId="308"/>
            <ac:spMk id="116" creationId="{DE78171E-85C6-4FBD-BCD8-AC3B4192526B}"/>
          </ac:spMkLst>
        </pc:spChg>
        <pc:spChg chg="del">
          <ac:chgData name="yko2222@office.uos.ac.kr" userId="b2243ee0-ab2e-4d67-95f0-0f1750e4626f" providerId="ADAL" clId="{C0D3B06F-FCA4-41AE-B83E-5B14DA4BD048}" dt="2020-01-07T14:23:06.185" v="741" actId="478"/>
          <ac:spMkLst>
            <pc:docMk/>
            <pc:sldMk cId="2743631177" sldId="308"/>
            <ac:spMk id="117" creationId="{CF8E9140-7BF2-4DD7-AD97-FC1363918A5C}"/>
          </ac:spMkLst>
        </pc:spChg>
        <pc:spChg chg="del">
          <ac:chgData name="yko2222@office.uos.ac.kr" userId="b2243ee0-ab2e-4d67-95f0-0f1750e4626f" providerId="ADAL" clId="{C0D3B06F-FCA4-41AE-B83E-5B14DA4BD048}" dt="2020-01-07T14:23:06.899" v="742" actId="478"/>
          <ac:spMkLst>
            <pc:docMk/>
            <pc:sldMk cId="2743631177" sldId="308"/>
            <ac:spMk id="119" creationId="{74AAF73A-E23B-436A-87BE-EC1D131D8309}"/>
          </ac:spMkLst>
        </pc:spChg>
        <pc:picChg chg="add del">
          <ac:chgData name="yko2222@office.uos.ac.kr" userId="b2243ee0-ab2e-4d67-95f0-0f1750e4626f" providerId="ADAL" clId="{C0D3B06F-FCA4-41AE-B83E-5B14DA4BD048}" dt="2020-01-07T14:25:13.005" v="890" actId="478"/>
          <ac:picMkLst>
            <pc:docMk/>
            <pc:sldMk cId="2743631177" sldId="308"/>
            <ac:picMk id="1043" creationId="{B6D04100-FDA5-49F4-B563-01C05622CA2A}"/>
          </ac:picMkLst>
        </pc:picChg>
      </pc:sldChg>
      <pc:sldChg chg="addSp delSp modSp add mod ord">
        <pc:chgData name="yko2222@office.uos.ac.kr" userId="b2243ee0-ab2e-4d67-95f0-0f1750e4626f" providerId="ADAL" clId="{C0D3B06F-FCA4-41AE-B83E-5B14DA4BD048}" dt="2020-01-10T13:47:49.776" v="6513" actId="20577"/>
        <pc:sldMkLst>
          <pc:docMk/>
          <pc:sldMk cId="3323156738" sldId="309"/>
        </pc:sldMkLst>
        <pc:spChg chg="add mod">
          <ac:chgData name="yko2222@office.uos.ac.kr" userId="b2243ee0-ab2e-4d67-95f0-0f1750e4626f" providerId="ADAL" clId="{C0D3B06F-FCA4-41AE-B83E-5B14DA4BD048}" dt="2020-01-10T13:45:42.594" v="6493" actId="1076"/>
          <ac:spMkLst>
            <pc:docMk/>
            <pc:sldMk cId="3323156738" sldId="309"/>
            <ac:spMk id="2" creationId="{2F72B921-CD4A-471A-8AA1-D4E8D134D147}"/>
          </ac:spMkLst>
        </pc:spChg>
        <pc:spChg chg="mod">
          <ac:chgData name="yko2222@office.uos.ac.kr" userId="b2243ee0-ab2e-4d67-95f0-0f1750e4626f" providerId="ADAL" clId="{C0D3B06F-FCA4-41AE-B83E-5B14DA4BD048}" dt="2020-01-07T14:09:54.191" v="74" actId="20577"/>
          <ac:spMkLst>
            <pc:docMk/>
            <pc:sldMk cId="3323156738" sldId="309"/>
            <ac:spMk id="11" creationId="{4D0B466A-752C-4AEE-B019-AD26DE5529C7}"/>
          </ac:spMkLst>
        </pc:spChg>
        <pc:spChg chg="add mod">
          <ac:chgData name="yko2222@office.uos.ac.kr" userId="b2243ee0-ab2e-4d67-95f0-0f1750e4626f" providerId="ADAL" clId="{C0D3B06F-FCA4-41AE-B83E-5B14DA4BD048}" dt="2020-01-10T13:47:40.742" v="6505" actId="20577"/>
          <ac:spMkLst>
            <pc:docMk/>
            <pc:sldMk cId="3323156738" sldId="309"/>
            <ac:spMk id="51" creationId="{28731752-B8B8-4C50-AB2C-FDE8428DCE83}"/>
          </ac:spMkLst>
        </pc:spChg>
        <pc:spChg chg="add mod">
          <ac:chgData name="yko2222@office.uos.ac.kr" userId="b2243ee0-ab2e-4d67-95f0-0f1750e4626f" providerId="ADAL" clId="{C0D3B06F-FCA4-41AE-B83E-5B14DA4BD048}" dt="2020-01-10T13:47:41.738" v="6506" actId="20577"/>
          <ac:spMkLst>
            <pc:docMk/>
            <pc:sldMk cId="3323156738" sldId="309"/>
            <ac:spMk id="52" creationId="{8A7215AB-1664-47C2-9BB5-C1F4EE3BFE9A}"/>
          </ac:spMkLst>
        </pc:spChg>
        <pc:spChg chg="add mod">
          <ac:chgData name="yko2222@office.uos.ac.kr" userId="b2243ee0-ab2e-4d67-95f0-0f1750e4626f" providerId="ADAL" clId="{C0D3B06F-FCA4-41AE-B83E-5B14DA4BD048}" dt="2020-01-10T13:47:42.715" v="6507" actId="20577"/>
          <ac:spMkLst>
            <pc:docMk/>
            <pc:sldMk cId="3323156738" sldId="309"/>
            <ac:spMk id="53" creationId="{354B2961-4E4E-429C-8D24-3C3B61E8600B}"/>
          </ac:spMkLst>
        </pc:spChg>
        <pc:spChg chg="add mod">
          <ac:chgData name="yko2222@office.uos.ac.kr" userId="b2243ee0-ab2e-4d67-95f0-0f1750e4626f" providerId="ADAL" clId="{C0D3B06F-FCA4-41AE-B83E-5B14DA4BD048}" dt="2020-01-10T13:47:44.169" v="6508" actId="20577"/>
          <ac:spMkLst>
            <pc:docMk/>
            <pc:sldMk cId="3323156738" sldId="309"/>
            <ac:spMk id="54" creationId="{ED0F425C-9A28-42EE-9529-EC710351A8D2}"/>
          </ac:spMkLst>
        </pc:spChg>
        <pc:spChg chg="add mod">
          <ac:chgData name="yko2222@office.uos.ac.kr" userId="b2243ee0-ab2e-4d67-95f0-0f1750e4626f" providerId="ADAL" clId="{C0D3B06F-FCA4-41AE-B83E-5B14DA4BD048}" dt="2020-01-10T13:47:47.179" v="6511" actId="20577"/>
          <ac:spMkLst>
            <pc:docMk/>
            <pc:sldMk cId="3323156738" sldId="309"/>
            <ac:spMk id="55" creationId="{3148A192-3D80-4F31-933D-57FFC9483108}"/>
          </ac:spMkLst>
        </pc:spChg>
        <pc:spChg chg="add mod">
          <ac:chgData name="yko2222@office.uos.ac.kr" userId="b2243ee0-ab2e-4d67-95f0-0f1750e4626f" providerId="ADAL" clId="{C0D3B06F-FCA4-41AE-B83E-5B14DA4BD048}" dt="2020-01-10T13:47:48.482" v="6512" actId="20577"/>
          <ac:spMkLst>
            <pc:docMk/>
            <pc:sldMk cId="3323156738" sldId="309"/>
            <ac:spMk id="56" creationId="{F2CCF880-FC65-47A4-B6FC-38138A613F5A}"/>
          </ac:spMkLst>
        </pc:spChg>
        <pc:spChg chg="add mod">
          <ac:chgData name="yko2222@office.uos.ac.kr" userId="b2243ee0-ab2e-4d67-95f0-0f1750e4626f" providerId="ADAL" clId="{C0D3B06F-FCA4-41AE-B83E-5B14DA4BD048}" dt="2020-01-10T13:47:49.776" v="6513" actId="20577"/>
          <ac:spMkLst>
            <pc:docMk/>
            <pc:sldMk cId="3323156738" sldId="309"/>
            <ac:spMk id="57" creationId="{0E5F2F6D-08C4-4685-A9F9-846D11FBD73C}"/>
          </ac:spMkLst>
        </pc:spChg>
        <pc:spChg chg="del">
          <ac:chgData name="yko2222@office.uos.ac.kr" userId="b2243ee0-ab2e-4d67-95f0-0f1750e4626f" providerId="ADAL" clId="{C0D3B06F-FCA4-41AE-B83E-5B14DA4BD048}" dt="2020-01-07T14:10:33.339" v="91" actId="478"/>
          <ac:spMkLst>
            <pc:docMk/>
            <pc:sldMk cId="3323156738" sldId="309"/>
            <ac:spMk id="116" creationId="{DE78171E-85C6-4FBD-BCD8-AC3B4192526B}"/>
          </ac:spMkLst>
        </pc:spChg>
        <pc:spChg chg="del">
          <ac:chgData name="yko2222@office.uos.ac.kr" userId="b2243ee0-ab2e-4d67-95f0-0f1750e4626f" providerId="ADAL" clId="{C0D3B06F-FCA4-41AE-B83E-5B14DA4BD048}" dt="2020-01-07T14:10:33.934" v="92" actId="478"/>
          <ac:spMkLst>
            <pc:docMk/>
            <pc:sldMk cId="3323156738" sldId="309"/>
            <ac:spMk id="117" creationId="{CF8E9140-7BF2-4DD7-AD97-FC1363918A5C}"/>
          </ac:spMkLst>
        </pc:spChg>
        <pc:spChg chg="del">
          <ac:chgData name="yko2222@office.uos.ac.kr" userId="b2243ee0-ab2e-4d67-95f0-0f1750e4626f" providerId="ADAL" clId="{C0D3B06F-FCA4-41AE-B83E-5B14DA4BD048}" dt="2020-01-07T14:10:35.181" v="93" actId="478"/>
          <ac:spMkLst>
            <pc:docMk/>
            <pc:sldMk cId="3323156738" sldId="309"/>
            <ac:spMk id="119" creationId="{74AAF73A-E23B-436A-87BE-EC1D131D8309}"/>
          </ac:spMkLst>
        </pc:spChg>
        <pc:spChg chg="add mod">
          <ac:chgData name="yko2222@office.uos.ac.kr" userId="b2243ee0-ab2e-4d67-95f0-0f1750e4626f" providerId="ADAL" clId="{C0D3B06F-FCA4-41AE-B83E-5B14DA4BD048}" dt="2020-01-10T12:30:09.330" v="5607" actId="14100"/>
          <ac:spMkLst>
            <pc:docMk/>
            <pc:sldMk cId="3323156738" sldId="309"/>
            <ac:spMk id="195" creationId="{DF0835EC-8F6E-42F7-8283-EEE1C80FACCD}"/>
          </ac:spMkLst>
        </pc:spChg>
        <pc:spChg chg="add mod ord">
          <ac:chgData name="yko2222@office.uos.ac.kr" userId="b2243ee0-ab2e-4d67-95f0-0f1750e4626f" providerId="ADAL" clId="{C0D3B06F-FCA4-41AE-B83E-5B14DA4BD048}" dt="2020-01-10T12:30:05.243" v="5606" actId="14100"/>
          <ac:spMkLst>
            <pc:docMk/>
            <pc:sldMk cId="3323156738" sldId="309"/>
            <ac:spMk id="196" creationId="{191D79EA-0B77-4979-A2C6-F751B0F00E5E}"/>
          </ac:spMkLst>
        </pc:s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78" creationId="{3E43BA6D-BB94-4E92-BCDF-611AA6072D83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82" creationId="{6524DD78-2D65-4255-BC4E-C886DCE21689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87" creationId="{8292C955-3A70-4291-A30A-E088E1675768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92" creationId="{500EA63A-CA10-4D24-BCFC-9EAB8511ECCE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97" creationId="{22A7DAB8-9C2B-45F0-A95F-C8970C06B8A4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101" creationId="{2F7C9568-0B4E-4470-BA0A-FAD5C6908A17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106" creationId="{BAA81562-20AE-43E5-99D5-6CC01EAD1981}"/>
          </ac:grpSpMkLst>
        </pc:grpChg>
        <pc:grpChg chg="add del">
          <ac:chgData name="yko2222@office.uos.ac.kr" userId="b2243ee0-ab2e-4d67-95f0-0f1750e4626f" providerId="ADAL" clId="{C0D3B06F-FCA4-41AE-B83E-5B14DA4BD048}" dt="2020-01-07T14:10:32.307" v="90"/>
          <ac:grpSpMkLst>
            <pc:docMk/>
            <pc:sldMk cId="3323156738" sldId="309"/>
            <ac:grpSpMk id="111" creationId="{425A4F2B-7CC1-45BF-868D-A06A3424033A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18" creationId="{4A76280B-5A23-4C5D-874F-852E3AF0D3D3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23" creationId="{4904B305-71E1-4085-BD2F-AD33C5C69BF7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28" creationId="{BFF7A6BF-1BCB-4D40-91E8-B7A527C8647A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33" creationId="{598280D3-AF10-4620-BED3-B759A507ED19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38" creationId="{05FE6EF5-BB94-4183-85F4-7528778B9F61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42" creationId="{6DC2A889-1491-4018-8417-9A87F04E020C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47" creationId="{A1773B86-17B1-4D70-AD73-6F5D2D4A8A2A}"/>
          </ac:grpSpMkLst>
        </pc:grpChg>
        <pc:grpChg chg="add del">
          <ac:chgData name="yko2222@office.uos.ac.kr" userId="b2243ee0-ab2e-4d67-95f0-0f1750e4626f" providerId="ADAL" clId="{C0D3B06F-FCA4-41AE-B83E-5B14DA4BD048}" dt="2020-01-07T14:10:38.246" v="96"/>
          <ac:grpSpMkLst>
            <pc:docMk/>
            <pc:sldMk cId="3323156738" sldId="309"/>
            <ac:grpSpMk id="152" creationId="{0C7592C3-AC99-4585-92F4-F1FE11E1709C}"/>
          </ac:grpSpMkLst>
        </pc:grpChg>
        <pc:grpChg chg="add mod">
          <ac:chgData name="yko2222@office.uos.ac.kr" userId="b2243ee0-ab2e-4d67-95f0-0f1750e4626f" providerId="ADAL" clId="{C0D3B06F-FCA4-41AE-B83E-5B14DA4BD048}" dt="2020-01-10T13:44:13.959" v="6471" actId="1076"/>
          <ac:grpSpMkLst>
            <pc:docMk/>
            <pc:sldMk cId="3323156738" sldId="309"/>
            <ac:grpSpMk id="157" creationId="{9CA75067-C495-48A0-8460-94F997BC864B}"/>
          </ac:grpSpMkLst>
        </pc:grpChg>
        <pc:grpChg chg="add mod">
          <ac:chgData name="yko2222@office.uos.ac.kr" userId="b2243ee0-ab2e-4d67-95f0-0f1750e4626f" providerId="ADAL" clId="{C0D3B06F-FCA4-41AE-B83E-5B14DA4BD048}" dt="2020-01-10T13:44:21.635" v="6472" actId="1076"/>
          <ac:grpSpMkLst>
            <pc:docMk/>
            <pc:sldMk cId="3323156738" sldId="309"/>
            <ac:grpSpMk id="161" creationId="{C3757160-FE21-4129-B471-AD2DC2EAA99C}"/>
          </ac:grpSpMkLst>
        </pc:grpChg>
        <pc:grpChg chg="add mod">
          <ac:chgData name="yko2222@office.uos.ac.kr" userId="b2243ee0-ab2e-4d67-95f0-0f1750e4626f" providerId="ADAL" clId="{C0D3B06F-FCA4-41AE-B83E-5B14DA4BD048}" dt="2020-01-10T13:44:42.839" v="6478" actId="1076"/>
          <ac:grpSpMkLst>
            <pc:docMk/>
            <pc:sldMk cId="3323156738" sldId="309"/>
            <ac:grpSpMk id="166" creationId="{8C7C607E-5740-49B0-9167-33386723A7F0}"/>
          </ac:grpSpMkLst>
        </pc:grpChg>
        <pc:grpChg chg="add mod">
          <ac:chgData name="yko2222@office.uos.ac.kr" userId="b2243ee0-ab2e-4d67-95f0-0f1750e4626f" providerId="ADAL" clId="{C0D3B06F-FCA4-41AE-B83E-5B14DA4BD048}" dt="2020-01-10T13:44:36.923" v="6477" actId="1076"/>
          <ac:grpSpMkLst>
            <pc:docMk/>
            <pc:sldMk cId="3323156738" sldId="309"/>
            <ac:grpSpMk id="171" creationId="{56BFAD84-23A5-4AF9-A59D-2110C73D12FD}"/>
          </ac:grpSpMkLst>
        </pc:grpChg>
        <pc:grpChg chg="add mod">
          <ac:chgData name="yko2222@office.uos.ac.kr" userId="b2243ee0-ab2e-4d67-95f0-0f1750e4626f" providerId="ADAL" clId="{C0D3B06F-FCA4-41AE-B83E-5B14DA4BD048}" dt="2020-01-10T13:44:50.645" v="6480" actId="1076"/>
          <ac:grpSpMkLst>
            <pc:docMk/>
            <pc:sldMk cId="3323156738" sldId="309"/>
            <ac:grpSpMk id="176" creationId="{C95FBD35-B2B6-407F-8F66-B15857A2361B}"/>
          </ac:grpSpMkLst>
        </pc:grpChg>
        <pc:grpChg chg="add mod">
          <ac:chgData name="yko2222@office.uos.ac.kr" userId="b2243ee0-ab2e-4d67-95f0-0f1750e4626f" providerId="ADAL" clId="{C0D3B06F-FCA4-41AE-B83E-5B14DA4BD048}" dt="2020-01-10T13:45:09.697" v="6484" actId="1076"/>
          <ac:grpSpMkLst>
            <pc:docMk/>
            <pc:sldMk cId="3323156738" sldId="309"/>
            <ac:grpSpMk id="180" creationId="{E3AFE4AA-1A89-4FD5-B847-243669631A41}"/>
          </ac:grpSpMkLst>
        </pc:grpChg>
        <pc:grpChg chg="add mod">
          <ac:chgData name="yko2222@office.uos.ac.kr" userId="b2243ee0-ab2e-4d67-95f0-0f1750e4626f" providerId="ADAL" clId="{C0D3B06F-FCA4-41AE-B83E-5B14DA4BD048}" dt="2020-01-10T13:45:00.274" v="6483" actId="1076"/>
          <ac:grpSpMkLst>
            <pc:docMk/>
            <pc:sldMk cId="3323156738" sldId="309"/>
            <ac:grpSpMk id="185" creationId="{2EBBA868-ADFB-4E82-BA16-B8B2371EC7A8}"/>
          </ac:grpSpMkLst>
        </pc:grpChg>
        <pc:grpChg chg="add mod">
          <ac:chgData name="yko2222@office.uos.ac.kr" userId="b2243ee0-ab2e-4d67-95f0-0f1750e4626f" providerId="ADAL" clId="{C0D3B06F-FCA4-41AE-B83E-5B14DA4BD048}" dt="2020-01-10T13:45:14.038" v="6485" actId="1076"/>
          <ac:grpSpMkLst>
            <pc:docMk/>
            <pc:sldMk cId="3323156738" sldId="309"/>
            <ac:grpSpMk id="190" creationId="{4D679DBF-88E8-4240-BB22-10261C2EF905}"/>
          </ac:grpSpMkLst>
        </pc:grpChg>
        <pc:grpChg chg="del mod">
          <ac:chgData name="yko2222@office.uos.ac.kr" userId="b2243ee0-ab2e-4d67-95f0-0f1750e4626f" providerId="ADAL" clId="{C0D3B06F-FCA4-41AE-B83E-5B14DA4BD048}" dt="2020-01-07T14:10:29.284" v="88" actId="478"/>
          <ac:grpSpMkLst>
            <pc:docMk/>
            <pc:sldMk cId="3323156738" sldId="309"/>
            <ac:grpSpMk id="1042" creationId="{8BE50B2D-BF7C-41C2-908F-BE10A3E7F26D}"/>
          </ac:grpSpMkLst>
        </pc:grpChg>
        <pc:picChg chg="del">
          <ac:chgData name="yko2222@office.uos.ac.kr" userId="b2243ee0-ab2e-4d67-95f0-0f1750e4626f" providerId="ADAL" clId="{C0D3B06F-FCA4-41AE-B83E-5B14DA4BD048}" dt="2020-01-07T14:10:35.934" v="94" actId="478"/>
          <ac:picMkLst>
            <pc:docMk/>
            <pc:sldMk cId="3323156738" sldId="309"/>
            <ac:picMk id="1043" creationId="{B6D04100-FDA5-49F4-B563-01C05622CA2A}"/>
          </ac:picMkLst>
        </pc:picChg>
      </pc:sldChg>
      <pc:sldChg chg="addSp delSp modSp add mod">
        <pc:chgData name="yko2222@office.uos.ac.kr" userId="b2243ee0-ab2e-4d67-95f0-0f1750e4626f" providerId="ADAL" clId="{C0D3B06F-FCA4-41AE-B83E-5B14DA4BD048}" dt="2020-01-10T13:16:16.994" v="6330" actId="207"/>
        <pc:sldMkLst>
          <pc:docMk/>
          <pc:sldMk cId="2603030259" sldId="310"/>
        </pc:sldMkLst>
        <pc:spChg chg="mod">
          <ac:chgData name="yko2222@office.uos.ac.kr" userId="b2243ee0-ab2e-4d67-95f0-0f1750e4626f" providerId="ADAL" clId="{C0D3B06F-FCA4-41AE-B83E-5B14DA4BD048}" dt="2020-01-07T14:10:04.104" v="86" actId="20577"/>
          <ac:spMkLst>
            <pc:docMk/>
            <pc:sldMk cId="2603030259" sldId="310"/>
            <ac:spMk id="11" creationId="{4D0B466A-752C-4AEE-B019-AD26DE5529C7}"/>
          </ac:spMkLst>
        </pc:spChg>
        <pc:spChg chg="mod">
          <ac:chgData name="yko2222@office.uos.ac.kr" userId="b2243ee0-ab2e-4d67-95f0-0f1750e4626f" providerId="ADAL" clId="{C0D3B06F-FCA4-41AE-B83E-5B14DA4BD048}" dt="2020-01-10T13:16:16.994" v="6330" actId="207"/>
          <ac:spMkLst>
            <pc:docMk/>
            <pc:sldMk cId="2603030259" sldId="310"/>
            <ac:spMk id="13" creationId="{387F2854-42A8-481A-AC3F-1ABF5E3AE283}"/>
          </ac:spMkLst>
        </pc:spChg>
        <pc:spChg chg="mod">
          <ac:chgData name="yko2222@office.uos.ac.kr" userId="b2243ee0-ab2e-4d67-95f0-0f1750e4626f" providerId="ADAL" clId="{C0D3B06F-FCA4-41AE-B83E-5B14DA4BD048}" dt="2020-01-10T13:07:14.154" v="6147" actId="1076"/>
          <ac:spMkLst>
            <pc:docMk/>
            <pc:sldMk cId="2603030259" sldId="310"/>
            <ac:spMk id="15" creationId="{0C472E06-FDAC-4CB3-8C35-CD2196943474}"/>
          </ac:spMkLst>
        </pc:spChg>
        <pc:spChg chg="mod">
          <ac:chgData name="yko2222@office.uos.ac.kr" userId="b2243ee0-ab2e-4d67-95f0-0f1750e4626f" providerId="ADAL" clId="{C0D3B06F-FCA4-41AE-B83E-5B14DA4BD048}" dt="2020-01-10T13:13:54.288" v="6297" actId="1076"/>
          <ac:spMkLst>
            <pc:docMk/>
            <pc:sldMk cId="2603030259" sldId="310"/>
            <ac:spMk id="16" creationId="{0764EA48-F0DD-4116-AFD5-191CA4D9C270}"/>
          </ac:spMkLst>
        </pc:spChg>
        <pc:spChg chg="add del mod">
          <ac:chgData name="yko2222@office.uos.ac.kr" userId="b2243ee0-ab2e-4d67-95f0-0f1750e4626f" providerId="ADAL" clId="{C0D3B06F-FCA4-41AE-B83E-5B14DA4BD048}" dt="2020-01-10T13:11:33.417" v="6206" actId="478"/>
          <ac:spMkLst>
            <pc:docMk/>
            <pc:sldMk cId="2603030259" sldId="310"/>
            <ac:spMk id="18" creationId="{C5D79264-D59F-4BD4-8049-E9AD2961401F}"/>
          </ac:spMkLst>
        </pc:spChg>
        <pc:spChg chg="add del mod">
          <ac:chgData name="yko2222@office.uos.ac.kr" userId="b2243ee0-ab2e-4d67-95f0-0f1750e4626f" providerId="ADAL" clId="{C0D3B06F-FCA4-41AE-B83E-5B14DA4BD048}" dt="2020-01-10T13:11:34.671" v="6207" actId="478"/>
          <ac:spMkLst>
            <pc:docMk/>
            <pc:sldMk cId="2603030259" sldId="310"/>
            <ac:spMk id="19" creationId="{71B8288F-55AF-4FEE-B70B-F0B9603DB672}"/>
          </ac:spMkLst>
        </pc:spChg>
        <pc:spChg chg="add mod">
          <ac:chgData name="yko2222@office.uos.ac.kr" userId="b2243ee0-ab2e-4d67-95f0-0f1750e4626f" providerId="ADAL" clId="{C0D3B06F-FCA4-41AE-B83E-5B14DA4BD048}" dt="2020-01-07T14:35:52.034" v="1165" actId="1076"/>
          <ac:spMkLst>
            <pc:docMk/>
            <pc:sldMk cId="2603030259" sldId="310"/>
            <ac:spMk id="78" creationId="{01716CD5-346F-4618-B0BC-820B78D6013E}"/>
          </ac:spMkLst>
        </pc:spChg>
        <pc:spChg chg="mod">
          <ac:chgData name="yko2222@office.uos.ac.kr" userId="b2243ee0-ab2e-4d67-95f0-0f1750e4626f" providerId="ADAL" clId="{C0D3B06F-FCA4-41AE-B83E-5B14DA4BD048}" dt="2020-01-10T10:47:51.905" v="3832" actId="404"/>
          <ac:spMkLst>
            <pc:docMk/>
            <pc:sldMk cId="2603030259" sldId="310"/>
            <ac:spMk id="116" creationId="{DE78171E-85C6-4FBD-BCD8-AC3B4192526B}"/>
          </ac:spMkLst>
        </pc:spChg>
        <pc:spChg chg="del">
          <ac:chgData name="yko2222@office.uos.ac.kr" userId="b2243ee0-ab2e-4d67-95f0-0f1750e4626f" providerId="ADAL" clId="{C0D3B06F-FCA4-41AE-B83E-5B14DA4BD048}" dt="2020-01-07T14:27:28.480" v="965" actId="478"/>
          <ac:spMkLst>
            <pc:docMk/>
            <pc:sldMk cId="2603030259" sldId="310"/>
            <ac:spMk id="117" creationId="{CF8E9140-7BF2-4DD7-AD97-FC1363918A5C}"/>
          </ac:spMkLst>
        </pc:spChg>
        <pc:spChg chg="del">
          <ac:chgData name="yko2222@office.uos.ac.kr" userId="b2243ee0-ab2e-4d67-95f0-0f1750e4626f" providerId="ADAL" clId="{C0D3B06F-FCA4-41AE-B83E-5B14DA4BD048}" dt="2020-01-07T14:27:29.248" v="966" actId="478"/>
          <ac:spMkLst>
            <pc:docMk/>
            <pc:sldMk cId="2603030259" sldId="310"/>
            <ac:spMk id="119" creationId="{74AAF73A-E23B-436A-87BE-EC1D131D8309}"/>
          </ac:spMkLst>
        </pc:spChg>
        <pc:grpChg chg="del">
          <ac:chgData name="yko2222@office.uos.ac.kr" userId="b2243ee0-ab2e-4d67-95f0-0f1750e4626f" providerId="ADAL" clId="{C0D3B06F-FCA4-41AE-B83E-5B14DA4BD048}" dt="2020-01-07T14:27:10.308" v="904" actId="478"/>
          <ac:grpSpMkLst>
            <pc:docMk/>
            <pc:sldMk cId="2603030259" sldId="310"/>
            <ac:grpSpMk id="1042" creationId="{8BE50B2D-BF7C-41C2-908F-BE10A3E7F26D}"/>
          </ac:grpSpMkLst>
        </pc:grpChg>
        <pc:picChg chg="add mod">
          <ac:chgData name="yko2222@office.uos.ac.kr" userId="b2243ee0-ab2e-4d67-95f0-0f1750e4626f" providerId="ADAL" clId="{C0D3B06F-FCA4-41AE-B83E-5B14DA4BD048}" dt="2020-01-07T14:35:47.716" v="1163" actId="1076"/>
          <ac:picMkLst>
            <pc:docMk/>
            <pc:sldMk cId="2603030259" sldId="310"/>
            <ac:picMk id="3" creationId="{AC43CDA8-E1A8-493B-AF74-91C06910B5E8}"/>
          </ac:picMkLst>
        </pc:picChg>
        <pc:picChg chg="del">
          <ac:chgData name="yko2222@office.uos.ac.kr" userId="b2243ee0-ab2e-4d67-95f0-0f1750e4626f" providerId="ADAL" clId="{C0D3B06F-FCA4-41AE-B83E-5B14DA4BD048}" dt="2020-01-07T14:27:29.801" v="967" actId="478"/>
          <ac:picMkLst>
            <pc:docMk/>
            <pc:sldMk cId="2603030259" sldId="310"/>
            <ac:picMk id="1043" creationId="{B6D04100-FDA5-49F4-B563-01C05622CA2A}"/>
          </ac:picMkLst>
        </pc:picChg>
      </pc:sldChg>
      <pc:sldChg chg="del">
        <pc:chgData name="yko2222@office.uos.ac.kr" userId="b2243ee0-ab2e-4d67-95f0-0f1750e4626f" providerId="ADAL" clId="{C0D3B06F-FCA4-41AE-B83E-5B14DA4BD048}" dt="2020-01-10T14:16:52.184" v="6653" actId="47"/>
        <pc:sldMkLst>
          <pc:docMk/>
          <pc:sldMk cId="727431972" sldId="312"/>
        </pc:sldMkLst>
      </pc:sldChg>
      <pc:sldChg chg="modSp mod">
        <pc:chgData name="yko2222@office.uos.ac.kr" userId="b2243ee0-ab2e-4d67-95f0-0f1750e4626f" providerId="ADAL" clId="{C0D3B06F-FCA4-41AE-B83E-5B14DA4BD048}" dt="2020-01-10T14:44:50.580" v="6994" actId="207"/>
        <pc:sldMkLst>
          <pc:docMk/>
          <pc:sldMk cId="4256804688" sldId="313"/>
        </pc:sldMkLst>
        <pc:spChg chg="mod">
          <ac:chgData name="yko2222@office.uos.ac.kr" userId="b2243ee0-ab2e-4d67-95f0-0f1750e4626f" providerId="ADAL" clId="{C0D3B06F-FCA4-41AE-B83E-5B14DA4BD048}" dt="2020-01-10T14:44:50.580" v="6994" actId="207"/>
          <ac:spMkLst>
            <pc:docMk/>
            <pc:sldMk cId="4256804688" sldId="313"/>
            <ac:spMk id="24" creationId="{46689344-D183-4519-B8B0-511A47688349}"/>
          </ac:spMkLst>
        </pc:spChg>
      </pc:sldChg>
      <pc:sldChg chg="addSp modSp del mod">
        <pc:chgData name="yko2222@office.uos.ac.kr" userId="b2243ee0-ab2e-4d67-95f0-0f1750e4626f" providerId="ADAL" clId="{C0D3B06F-FCA4-41AE-B83E-5B14DA4BD048}" dt="2020-01-10T15:27:41.596" v="7065" actId="47"/>
        <pc:sldMkLst>
          <pc:docMk/>
          <pc:sldMk cId="759011022" sldId="314"/>
        </pc:sldMkLst>
        <pc:spChg chg="mod">
          <ac:chgData name="yko2222@office.uos.ac.kr" userId="b2243ee0-ab2e-4d67-95f0-0f1750e4626f" providerId="ADAL" clId="{C0D3B06F-FCA4-41AE-B83E-5B14DA4BD048}" dt="2020-01-10T14:13:59.572" v="6638" actId="1076"/>
          <ac:spMkLst>
            <pc:docMk/>
            <pc:sldMk cId="759011022" sldId="314"/>
            <ac:spMk id="10" creationId="{EBAF60EE-76AC-49E9-BE50-AD23E42DF012}"/>
          </ac:spMkLst>
        </pc:spChg>
        <pc:spChg chg="add mod">
          <ac:chgData name="yko2222@office.uos.ac.kr" userId="b2243ee0-ab2e-4d67-95f0-0f1750e4626f" providerId="ADAL" clId="{C0D3B06F-FCA4-41AE-B83E-5B14DA4BD048}" dt="2020-01-10T14:16:41.025" v="6650" actId="14100"/>
          <ac:spMkLst>
            <pc:docMk/>
            <pc:sldMk cId="759011022" sldId="314"/>
            <ac:spMk id="14" creationId="{57F601C6-DC31-4027-93A5-A4436334F41F}"/>
          </ac:spMkLst>
        </pc:spChg>
        <pc:spChg chg="add mod">
          <ac:chgData name="yko2222@office.uos.ac.kr" userId="b2243ee0-ab2e-4d67-95f0-0f1750e4626f" providerId="ADAL" clId="{C0D3B06F-FCA4-41AE-B83E-5B14DA4BD048}" dt="2020-01-10T14:14:41.527" v="6646" actId="1076"/>
          <ac:spMkLst>
            <pc:docMk/>
            <pc:sldMk cId="759011022" sldId="314"/>
            <ac:spMk id="16" creationId="{E1AC6855-0126-473F-BEDA-9CC9CC70BFBA}"/>
          </ac:spMkLst>
        </pc:spChg>
        <pc:spChg chg="add mod">
          <ac:chgData name="yko2222@office.uos.ac.kr" userId="b2243ee0-ab2e-4d67-95f0-0f1750e4626f" providerId="ADAL" clId="{C0D3B06F-FCA4-41AE-B83E-5B14DA4BD048}" dt="2020-01-10T14:16:47.112" v="6652" actId="14100"/>
          <ac:spMkLst>
            <pc:docMk/>
            <pc:sldMk cId="759011022" sldId="314"/>
            <ac:spMk id="17" creationId="{F840A1AA-C3B7-4677-AAD1-751EB5FC8AC5}"/>
          </ac:spMkLst>
        </pc:spChg>
        <pc:spChg chg="mod">
          <ac:chgData name="yko2222@office.uos.ac.kr" userId="b2243ee0-ab2e-4d67-95f0-0f1750e4626f" providerId="ADAL" clId="{C0D3B06F-FCA4-41AE-B83E-5B14DA4BD048}" dt="2020-01-10T14:14:13.566" v="6641" actId="1076"/>
          <ac:spMkLst>
            <pc:docMk/>
            <pc:sldMk cId="759011022" sldId="314"/>
            <ac:spMk id="67" creationId="{1FB8B5EC-DDC0-48A2-BF84-9FE83FE2E65B}"/>
          </ac:spMkLst>
        </pc:spChg>
        <pc:spChg chg="mod">
          <ac:chgData name="yko2222@office.uos.ac.kr" userId="b2243ee0-ab2e-4d67-95f0-0f1750e4626f" providerId="ADAL" clId="{C0D3B06F-FCA4-41AE-B83E-5B14DA4BD048}" dt="2020-01-10T14:14:13.566" v="6641" actId="1076"/>
          <ac:spMkLst>
            <pc:docMk/>
            <pc:sldMk cId="759011022" sldId="314"/>
            <ac:spMk id="71" creationId="{F74925D9-C17B-4336-AA57-EDE4CFE0B9DB}"/>
          </ac:spMkLst>
        </pc:spChg>
        <pc:spChg chg="mod">
          <ac:chgData name="yko2222@office.uos.ac.kr" userId="b2243ee0-ab2e-4d67-95f0-0f1750e4626f" providerId="ADAL" clId="{C0D3B06F-FCA4-41AE-B83E-5B14DA4BD048}" dt="2020-01-10T14:14:13.566" v="6641" actId="1076"/>
          <ac:spMkLst>
            <pc:docMk/>
            <pc:sldMk cId="759011022" sldId="314"/>
            <ac:spMk id="74" creationId="{BD6A3560-5CD2-4D21-A401-7714D454DD83}"/>
          </ac:spMkLst>
        </pc:spChg>
        <pc:picChg chg="add mod">
          <ac:chgData name="yko2222@office.uos.ac.kr" userId="b2243ee0-ab2e-4d67-95f0-0f1750e4626f" providerId="ADAL" clId="{C0D3B06F-FCA4-41AE-B83E-5B14DA4BD048}" dt="2020-01-10T14:14:36.694" v="6645" actId="14100"/>
          <ac:picMkLst>
            <pc:docMk/>
            <pc:sldMk cId="759011022" sldId="314"/>
            <ac:picMk id="15" creationId="{66FB8878-FAB6-488E-8727-C3FD5E412F3C}"/>
          </ac:picMkLst>
        </pc:picChg>
        <pc:picChg chg="mod">
          <ac:chgData name="yko2222@office.uos.ac.kr" userId="b2243ee0-ab2e-4d67-95f0-0f1750e4626f" providerId="ADAL" clId="{C0D3B06F-FCA4-41AE-B83E-5B14DA4BD048}" dt="2020-01-10T14:14:13.566" v="6641" actId="1076"/>
          <ac:picMkLst>
            <pc:docMk/>
            <pc:sldMk cId="759011022" sldId="314"/>
            <ac:picMk id="1028" creationId="{5B226BB4-AB6E-4F62-BC49-6E3BBB562440}"/>
          </ac:picMkLst>
        </pc:picChg>
      </pc:sldChg>
      <pc:sldChg chg="addSp delSp modSp mod">
        <pc:chgData name="yko2222@office.uos.ac.kr" userId="b2243ee0-ab2e-4d67-95f0-0f1750e4626f" providerId="ADAL" clId="{C0D3B06F-FCA4-41AE-B83E-5B14DA4BD048}" dt="2020-01-10T15:03:38.036" v="7063" actId="1076"/>
        <pc:sldMkLst>
          <pc:docMk/>
          <pc:sldMk cId="1775851219" sldId="316"/>
        </pc:sldMkLst>
        <pc:spChg chg="add mod">
          <ac:chgData name="yko2222@office.uos.ac.kr" userId="b2243ee0-ab2e-4d67-95f0-0f1750e4626f" providerId="ADAL" clId="{C0D3B06F-FCA4-41AE-B83E-5B14DA4BD048}" dt="2020-01-10T15:03:19.959" v="7057" actId="1076"/>
          <ac:spMkLst>
            <pc:docMk/>
            <pc:sldMk cId="1775851219" sldId="316"/>
            <ac:spMk id="213" creationId="{AAFD32A1-D371-413D-AC51-EF40613F0807}"/>
          </ac:spMkLst>
        </pc:spChg>
        <pc:spChg chg="add mod">
          <ac:chgData name="yko2222@office.uos.ac.kr" userId="b2243ee0-ab2e-4d67-95f0-0f1750e4626f" providerId="ADAL" clId="{C0D3B06F-FCA4-41AE-B83E-5B14DA4BD048}" dt="2020-01-10T15:00:48.229" v="7021" actId="1076"/>
          <ac:spMkLst>
            <pc:docMk/>
            <pc:sldMk cId="1775851219" sldId="316"/>
            <ac:spMk id="214" creationId="{9E26A355-DE56-49E8-8DAD-2486D87FCBA6}"/>
          </ac:spMkLst>
        </pc:spChg>
        <pc:spChg chg="add mod">
          <ac:chgData name="yko2222@office.uos.ac.kr" userId="b2243ee0-ab2e-4d67-95f0-0f1750e4626f" providerId="ADAL" clId="{C0D3B06F-FCA4-41AE-B83E-5B14DA4BD048}" dt="2020-01-10T15:02:26.653" v="7042" actId="1076"/>
          <ac:spMkLst>
            <pc:docMk/>
            <pc:sldMk cId="1775851219" sldId="316"/>
            <ac:spMk id="215" creationId="{CC34EADB-B057-422A-B5DA-1004A4B7F3FE}"/>
          </ac:spMkLst>
        </pc:spChg>
        <pc:spChg chg="add mod">
          <ac:chgData name="yko2222@office.uos.ac.kr" userId="b2243ee0-ab2e-4d67-95f0-0f1750e4626f" providerId="ADAL" clId="{C0D3B06F-FCA4-41AE-B83E-5B14DA4BD048}" dt="2020-01-10T15:00:57.351" v="7025" actId="1076"/>
          <ac:spMkLst>
            <pc:docMk/>
            <pc:sldMk cId="1775851219" sldId="316"/>
            <ac:spMk id="216" creationId="{B50428DA-B5DC-4AC2-ADEA-8CB4F73F49D0}"/>
          </ac:spMkLst>
        </pc:spChg>
        <pc:spChg chg="add mod">
          <ac:chgData name="yko2222@office.uos.ac.kr" userId="b2243ee0-ab2e-4d67-95f0-0f1750e4626f" providerId="ADAL" clId="{C0D3B06F-FCA4-41AE-B83E-5B14DA4BD048}" dt="2020-01-10T15:02:31.388" v="7043" actId="1076"/>
          <ac:spMkLst>
            <pc:docMk/>
            <pc:sldMk cId="1775851219" sldId="316"/>
            <ac:spMk id="217" creationId="{E10F73CF-9783-4268-BF52-A2E37D77FD1D}"/>
          </ac:spMkLst>
        </pc:spChg>
        <pc:spChg chg="add del mod">
          <ac:chgData name="yko2222@office.uos.ac.kr" userId="b2243ee0-ab2e-4d67-95f0-0f1750e4626f" providerId="ADAL" clId="{C0D3B06F-FCA4-41AE-B83E-5B14DA4BD048}" dt="2020-01-10T15:02:55.628" v="7049" actId="478"/>
          <ac:spMkLst>
            <pc:docMk/>
            <pc:sldMk cId="1775851219" sldId="316"/>
            <ac:spMk id="221" creationId="{9262FFD4-ACE0-45EE-B090-25353D1426FC}"/>
          </ac:spMkLst>
        </pc:spChg>
        <pc:cxnChg chg="add mod">
          <ac:chgData name="yko2222@office.uos.ac.kr" userId="b2243ee0-ab2e-4d67-95f0-0f1750e4626f" providerId="ADAL" clId="{C0D3B06F-FCA4-41AE-B83E-5B14DA4BD048}" dt="2020-01-10T15:03:33.019" v="7061" actId="1076"/>
          <ac:cxnSpMkLst>
            <pc:docMk/>
            <pc:sldMk cId="1775851219" sldId="316"/>
            <ac:cxnSpMk id="3" creationId="{5C54AF7B-610B-4B60-8AA2-C530B1A80D87}"/>
          </ac:cxnSpMkLst>
        </pc:cxnChg>
        <pc:cxnChg chg="add mod">
          <ac:chgData name="yko2222@office.uos.ac.kr" userId="b2243ee0-ab2e-4d67-95f0-0f1750e4626f" providerId="ADAL" clId="{C0D3B06F-FCA4-41AE-B83E-5B14DA4BD048}" dt="2020-01-10T15:03:30.173" v="7060" actId="1076"/>
          <ac:cxnSpMkLst>
            <pc:docMk/>
            <pc:sldMk cId="1775851219" sldId="316"/>
            <ac:cxnSpMk id="218" creationId="{539DBD0A-5521-4440-A01C-1F91C4D1E957}"/>
          </ac:cxnSpMkLst>
        </pc:cxnChg>
        <pc:cxnChg chg="add mod">
          <ac:chgData name="yko2222@office.uos.ac.kr" userId="b2243ee0-ab2e-4d67-95f0-0f1750e4626f" providerId="ADAL" clId="{C0D3B06F-FCA4-41AE-B83E-5B14DA4BD048}" dt="2020-01-10T15:03:36.327" v="7062" actId="1076"/>
          <ac:cxnSpMkLst>
            <pc:docMk/>
            <pc:sldMk cId="1775851219" sldId="316"/>
            <ac:cxnSpMk id="219" creationId="{05E794AA-DE76-4D3F-9086-52110FD759B6}"/>
          </ac:cxnSpMkLst>
        </pc:cxnChg>
        <pc:cxnChg chg="add mod">
          <ac:chgData name="yko2222@office.uos.ac.kr" userId="b2243ee0-ab2e-4d67-95f0-0f1750e4626f" providerId="ADAL" clId="{C0D3B06F-FCA4-41AE-B83E-5B14DA4BD048}" dt="2020-01-10T15:03:38.036" v="7063" actId="1076"/>
          <ac:cxnSpMkLst>
            <pc:docMk/>
            <pc:sldMk cId="1775851219" sldId="316"/>
            <ac:cxnSpMk id="220" creationId="{CBF73CC4-5091-4E69-AD56-3BE33092D739}"/>
          </ac:cxnSpMkLst>
        </pc:cxnChg>
      </pc:sldChg>
      <pc:sldChg chg="modSp mod">
        <pc:chgData name="yko2222@office.uos.ac.kr" userId="b2243ee0-ab2e-4d67-95f0-0f1750e4626f" providerId="ADAL" clId="{C0D3B06F-FCA4-41AE-B83E-5B14DA4BD048}" dt="2020-01-10T15:28:36.026" v="7067" actId="14100"/>
        <pc:sldMkLst>
          <pc:docMk/>
          <pc:sldMk cId="1970070066" sldId="317"/>
        </pc:sldMkLst>
        <pc:spChg chg="mod">
          <ac:chgData name="yko2222@office.uos.ac.kr" userId="b2243ee0-ab2e-4d67-95f0-0f1750e4626f" providerId="ADAL" clId="{C0D3B06F-FCA4-41AE-B83E-5B14DA4BD048}" dt="2020-01-10T11:51:22.700" v="4895" actId="1076"/>
          <ac:spMkLst>
            <pc:docMk/>
            <pc:sldMk cId="1970070066" sldId="317"/>
            <ac:spMk id="14" creationId="{5B33802C-3B92-4F9B-9562-4F9AFC1B3755}"/>
          </ac:spMkLst>
        </pc:spChg>
        <pc:spChg chg="mod">
          <ac:chgData name="yko2222@office.uos.ac.kr" userId="b2243ee0-ab2e-4d67-95f0-0f1750e4626f" providerId="ADAL" clId="{C0D3B06F-FCA4-41AE-B83E-5B14DA4BD048}" dt="2020-01-10T11:51:22.700" v="4895" actId="1076"/>
          <ac:spMkLst>
            <pc:docMk/>
            <pc:sldMk cId="1970070066" sldId="317"/>
            <ac:spMk id="15" creationId="{AC999324-1DF6-4694-B6FE-C16AFED4B097}"/>
          </ac:spMkLst>
        </pc:spChg>
        <pc:spChg chg="mod">
          <ac:chgData name="yko2222@office.uos.ac.kr" userId="b2243ee0-ab2e-4d67-95f0-0f1750e4626f" providerId="ADAL" clId="{C0D3B06F-FCA4-41AE-B83E-5B14DA4BD048}" dt="2020-01-10T15:28:36.026" v="7067" actId="14100"/>
          <ac:spMkLst>
            <pc:docMk/>
            <pc:sldMk cId="1970070066" sldId="317"/>
            <ac:spMk id="17" creationId="{8CA50551-850C-4A66-8251-1CCC38383D2B}"/>
          </ac:spMkLst>
        </pc:spChg>
        <pc:spChg chg="mod">
          <ac:chgData name="yko2222@office.uos.ac.kr" userId="b2243ee0-ab2e-4d67-95f0-0f1750e4626f" providerId="ADAL" clId="{C0D3B06F-FCA4-41AE-B83E-5B14DA4BD048}" dt="2020-01-10T12:38:10.078" v="5932" actId="1076"/>
          <ac:spMkLst>
            <pc:docMk/>
            <pc:sldMk cId="1970070066" sldId="317"/>
            <ac:spMk id="18" creationId="{FF8FDF0E-6A24-4CC5-8520-9A541669C222}"/>
          </ac:spMkLst>
        </pc:spChg>
      </pc:sldChg>
      <pc:sldChg chg="del">
        <pc:chgData name="yko2222@office.uos.ac.kr" userId="b2243ee0-ab2e-4d67-95f0-0f1750e4626f" providerId="ADAL" clId="{C0D3B06F-FCA4-41AE-B83E-5B14DA4BD048}" dt="2020-01-08T16:30:44.593" v="2484" actId="47"/>
        <pc:sldMkLst>
          <pc:docMk/>
          <pc:sldMk cId="455239174" sldId="318"/>
        </pc:sldMkLst>
      </pc:sldChg>
      <pc:sldChg chg="del">
        <pc:chgData name="yko2222@office.uos.ac.kr" userId="b2243ee0-ab2e-4d67-95f0-0f1750e4626f" providerId="ADAL" clId="{C0D3B06F-FCA4-41AE-B83E-5B14DA4BD048}" dt="2020-01-10T15:27:36.625" v="7064" actId="47"/>
        <pc:sldMkLst>
          <pc:docMk/>
          <pc:sldMk cId="2032253918" sldId="319"/>
        </pc:sldMkLst>
      </pc:sldChg>
      <pc:sldChg chg="modSp mod">
        <pc:chgData name="yko2222@office.uos.ac.kr" userId="b2243ee0-ab2e-4d67-95f0-0f1750e4626f" providerId="ADAL" clId="{C0D3B06F-FCA4-41AE-B83E-5B14DA4BD048}" dt="2020-01-10T14:45:45.448" v="7005" actId="122"/>
        <pc:sldMkLst>
          <pc:docMk/>
          <pc:sldMk cId="1178626518" sldId="320"/>
        </pc:sldMkLst>
        <pc:spChg chg="mod">
          <ac:chgData name="yko2222@office.uos.ac.kr" userId="b2243ee0-ab2e-4d67-95f0-0f1750e4626f" providerId="ADAL" clId="{C0D3B06F-FCA4-41AE-B83E-5B14DA4BD048}" dt="2020-01-10T14:45:45.448" v="7005" actId="122"/>
          <ac:spMkLst>
            <pc:docMk/>
            <pc:sldMk cId="1178626518" sldId="320"/>
            <ac:spMk id="233" creationId="{8908A011-28CB-4D17-B626-1388363BF3E9}"/>
          </ac:spMkLst>
        </pc:spChg>
      </pc:sldChg>
      <pc:sldChg chg="modSp mod">
        <pc:chgData name="yko2222@office.uos.ac.kr" userId="b2243ee0-ab2e-4d67-95f0-0f1750e4626f" providerId="ADAL" clId="{C0D3B06F-FCA4-41AE-B83E-5B14DA4BD048}" dt="2020-01-10T14:45:55.060" v="7006" actId="20577"/>
        <pc:sldMkLst>
          <pc:docMk/>
          <pc:sldMk cId="830189201" sldId="322"/>
        </pc:sldMkLst>
        <pc:spChg chg="mod">
          <ac:chgData name="yko2222@office.uos.ac.kr" userId="b2243ee0-ab2e-4d67-95f0-0f1750e4626f" providerId="ADAL" clId="{C0D3B06F-FCA4-41AE-B83E-5B14DA4BD048}" dt="2020-01-10T10:51:19.183" v="3850" actId="14100"/>
          <ac:spMkLst>
            <pc:docMk/>
            <pc:sldMk cId="830189201" sldId="322"/>
            <ac:spMk id="22" creationId="{31F06D3F-3019-45C5-9189-635B34B2D53F}"/>
          </ac:spMkLst>
        </pc:spChg>
        <pc:spChg chg="mod">
          <ac:chgData name="yko2222@office.uos.ac.kr" userId="b2243ee0-ab2e-4d67-95f0-0f1750e4626f" providerId="ADAL" clId="{C0D3B06F-FCA4-41AE-B83E-5B14DA4BD048}" dt="2020-01-10T14:45:02.880" v="6996" actId="20577"/>
          <ac:spMkLst>
            <pc:docMk/>
            <pc:sldMk cId="830189201" sldId="322"/>
            <ac:spMk id="23" creationId="{9B9F3174-9B6C-45D2-9384-6BC79F5136DC}"/>
          </ac:spMkLst>
        </pc:spChg>
        <pc:spChg chg="mod">
          <ac:chgData name="yko2222@office.uos.ac.kr" userId="b2243ee0-ab2e-4d67-95f0-0f1750e4626f" providerId="ADAL" clId="{C0D3B06F-FCA4-41AE-B83E-5B14DA4BD048}" dt="2020-01-10T14:45:11.544" v="7001" actId="14100"/>
          <ac:spMkLst>
            <pc:docMk/>
            <pc:sldMk cId="830189201" sldId="322"/>
            <ac:spMk id="24" creationId="{78730FEF-4936-4088-96CC-1C3C97BDA38A}"/>
          </ac:spMkLst>
        </pc:spChg>
        <pc:spChg chg="mod">
          <ac:chgData name="yko2222@office.uos.ac.kr" userId="b2243ee0-ab2e-4d67-95f0-0f1750e4626f" providerId="ADAL" clId="{C0D3B06F-FCA4-41AE-B83E-5B14DA4BD048}" dt="2020-01-10T14:45:14.603" v="7002" actId="1076"/>
          <ac:spMkLst>
            <pc:docMk/>
            <pc:sldMk cId="830189201" sldId="322"/>
            <ac:spMk id="25" creationId="{C5A99495-218F-4B66-9282-2F800CA4960B}"/>
          </ac:spMkLst>
        </pc:spChg>
        <pc:spChg chg="mod">
          <ac:chgData name="yko2222@office.uos.ac.kr" userId="b2243ee0-ab2e-4d67-95f0-0f1750e4626f" providerId="ADAL" clId="{C0D3B06F-FCA4-41AE-B83E-5B14DA4BD048}" dt="2020-01-10T14:45:55.060" v="7006" actId="20577"/>
          <ac:spMkLst>
            <pc:docMk/>
            <pc:sldMk cId="830189201" sldId="322"/>
            <ac:spMk id="27" creationId="{FFEFF82B-90E8-41D0-9018-EFDABEF7B33C}"/>
          </ac:spMkLst>
        </pc:spChg>
      </pc:sldChg>
      <pc:sldChg chg="addSp delSp modSp">
        <pc:chgData name="yko2222@office.uos.ac.kr" userId="b2243ee0-ab2e-4d67-95f0-0f1750e4626f" providerId="ADAL" clId="{C0D3B06F-FCA4-41AE-B83E-5B14DA4BD048}" dt="2020-01-10T10:55:46.489" v="4154" actId="1076"/>
        <pc:sldMkLst>
          <pc:docMk/>
          <pc:sldMk cId="2471963751" sldId="323"/>
        </pc:sldMkLst>
        <pc:spChg chg="add mod">
          <ac:chgData name="yko2222@office.uos.ac.kr" userId="b2243ee0-ab2e-4d67-95f0-0f1750e4626f" providerId="ADAL" clId="{C0D3B06F-FCA4-41AE-B83E-5B14DA4BD048}" dt="2020-01-10T10:55:32.978" v="4131" actId="1076"/>
          <ac:spMkLst>
            <pc:docMk/>
            <pc:sldMk cId="2471963751" sldId="323"/>
            <ac:spMk id="23" creationId="{FA8D325E-4CE0-468D-B169-2F4CBA3BABDF}"/>
          </ac:spMkLst>
        </pc:spChg>
        <pc:spChg chg="add mod">
          <ac:chgData name="yko2222@office.uos.ac.kr" userId="b2243ee0-ab2e-4d67-95f0-0f1750e4626f" providerId="ADAL" clId="{C0D3B06F-FCA4-41AE-B83E-5B14DA4BD048}" dt="2020-01-10T10:55:46.489" v="4154" actId="1076"/>
          <ac:spMkLst>
            <pc:docMk/>
            <pc:sldMk cId="2471963751" sldId="323"/>
            <ac:spMk id="24" creationId="{2447C37D-33C8-41F5-856E-9DB0D5E188CC}"/>
          </ac:spMkLst>
        </pc:spChg>
        <pc:spChg chg="del mod">
          <ac:chgData name="yko2222@office.uos.ac.kr" userId="b2243ee0-ab2e-4d67-95f0-0f1750e4626f" providerId="ADAL" clId="{C0D3B06F-FCA4-41AE-B83E-5B14DA4BD048}" dt="2020-01-10T10:55:24.457" v="4128" actId="478"/>
          <ac:spMkLst>
            <pc:docMk/>
            <pc:sldMk cId="2471963751" sldId="323"/>
            <ac:spMk id="228" creationId="{464E45BC-BC15-4D54-A7E7-1AFE491920BB}"/>
          </ac:spMkLst>
        </pc:spChg>
        <pc:spChg chg="del mod">
          <ac:chgData name="yko2222@office.uos.ac.kr" userId="b2243ee0-ab2e-4d67-95f0-0f1750e4626f" providerId="ADAL" clId="{C0D3B06F-FCA4-41AE-B83E-5B14DA4BD048}" dt="2020-01-10T10:52:22.951" v="3874"/>
          <ac:spMkLst>
            <pc:docMk/>
            <pc:sldMk cId="2471963751" sldId="323"/>
            <ac:spMk id="229" creationId="{32B958F7-6D2F-483F-8709-2145C8A56D77}"/>
          </ac:spMkLst>
        </pc:spChg>
        <pc:spChg chg="del mod">
          <ac:chgData name="yko2222@office.uos.ac.kr" userId="b2243ee0-ab2e-4d67-95f0-0f1750e4626f" providerId="ADAL" clId="{C0D3B06F-FCA4-41AE-B83E-5B14DA4BD048}" dt="2020-01-10T10:55:43.755" v="4153" actId="478"/>
          <ac:spMkLst>
            <pc:docMk/>
            <pc:sldMk cId="2471963751" sldId="323"/>
            <ac:spMk id="230" creationId="{276C4A83-69A6-4264-9429-C4A8EA8C9E06}"/>
          </ac:spMkLst>
        </pc:spChg>
        <pc:spChg chg="del mod">
          <ac:chgData name="yko2222@office.uos.ac.kr" userId="b2243ee0-ab2e-4d67-95f0-0f1750e4626f" providerId="ADAL" clId="{C0D3B06F-FCA4-41AE-B83E-5B14DA4BD048}" dt="2020-01-10T10:52:46.200" v="3881"/>
          <ac:spMkLst>
            <pc:docMk/>
            <pc:sldMk cId="2471963751" sldId="323"/>
            <ac:spMk id="231" creationId="{98093541-A91B-47B0-91E2-35E40BBF2264}"/>
          </ac:spMkLst>
        </pc:spChg>
      </pc:sldChg>
      <pc:sldChg chg="addSp delSp modSp">
        <pc:chgData name="yko2222@office.uos.ac.kr" userId="b2243ee0-ab2e-4d67-95f0-0f1750e4626f" providerId="ADAL" clId="{C0D3B06F-FCA4-41AE-B83E-5B14DA4BD048}" dt="2020-01-10T10:57:15.563" v="4394" actId="207"/>
        <pc:sldMkLst>
          <pc:docMk/>
          <pc:sldMk cId="1361179911" sldId="324"/>
        </pc:sldMkLst>
        <pc:spChg chg="add del mod ord">
          <ac:chgData name="yko2222@office.uos.ac.kr" userId="b2243ee0-ab2e-4d67-95f0-0f1750e4626f" providerId="ADAL" clId="{C0D3B06F-FCA4-41AE-B83E-5B14DA4BD048}" dt="2020-01-08T15:55:11.958" v="1887" actId="478"/>
          <ac:spMkLst>
            <pc:docMk/>
            <pc:sldMk cId="1361179911" sldId="324"/>
            <ac:spMk id="35" creationId="{244AC408-D209-4828-9021-670766B41312}"/>
          </ac:spMkLst>
        </pc:spChg>
        <pc:spChg chg="add mod">
          <ac:chgData name="yko2222@office.uos.ac.kr" userId="b2243ee0-ab2e-4d67-95f0-0f1750e4626f" providerId="ADAL" clId="{C0D3B06F-FCA4-41AE-B83E-5B14DA4BD048}" dt="2020-01-10T10:57:15.563" v="4394" actId="207"/>
          <ac:spMkLst>
            <pc:docMk/>
            <pc:sldMk cId="1361179911" sldId="324"/>
            <ac:spMk id="35" creationId="{8FAB2FAE-4AAE-4465-AACA-B9ADCEC587F4}"/>
          </ac:spMkLst>
        </pc:spChg>
        <pc:spChg chg="del">
          <ac:chgData name="yko2222@office.uos.ac.kr" userId="b2243ee0-ab2e-4d67-95f0-0f1750e4626f" providerId="ADAL" clId="{C0D3B06F-FCA4-41AE-B83E-5B14DA4BD048}" dt="2020-01-10T10:56:29.172" v="4223" actId="478"/>
          <ac:spMkLst>
            <pc:docMk/>
            <pc:sldMk cId="1361179911" sldId="324"/>
            <ac:spMk id="37" creationId="{EAABDA7A-1164-4707-AC06-D71D34267F5A}"/>
          </ac:spMkLst>
        </pc:spChg>
        <pc:spChg chg="del">
          <ac:chgData name="yko2222@office.uos.ac.kr" userId="b2243ee0-ab2e-4d67-95f0-0f1750e4626f" providerId="ADAL" clId="{C0D3B06F-FCA4-41AE-B83E-5B14DA4BD048}" dt="2020-01-10T10:56:32.202" v="4224" actId="478"/>
          <ac:spMkLst>
            <pc:docMk/>
            <pc:sldMk cId="1361179911" sldId="324"/>
            <ac:spMk id="38" creationId="{2C25320C-C8E4-48CB-8FD8-E96444FE334D}"/>
          </ac:spMkLst>
        </pc:spChg>
        <pc:spChg chg="add mod">
          <ac:chgData name="yko2222@office.uos.ac.kr" userId="b2243ee0-ab2e-4d67-95f0-0f1750e4626f" providerId="ADAL" clId="{C0D3B06F-FCA4-41AE-B83E-5B14DA4BD048}" dt="2020-01-10T10:57:02.450" v="4234" actId="1076"/>
          <ac:spMkLst>
            <pc:docMk/>
            <pc:sldMk cId="1361179911" sldId="324"/>
            <ac:spMk id="39" creationId="{7912FE00-073B-4386-9561-EA15AACCB5A4}"/>
          </ac:spMkLst>
        </pc:spChg>
        <pc:spChg chg="add mod">
          <ac:chgData name="yko2222@office.uos.ac.kr" userId="b2243ee0-ab2e-4d67-95f0-0f1750e4626f" providerId="ADAL" clId="{C0D3B06F-FCA4-41AE-B83E-5B14DA4BD048}" dt="2020-01-10T10:56:49.391" v="4231" actId="1076"/>
          <ac:spMkLst>
            <pc:docMk/>
            <pc:sldMk cId="1361179911" sldId="324"/>
            <ac:spMk id="40" creationId="{2BB29E11-5B74-4133-BE22-8EFB990863DF}"/>
          </ac:spMkLst>
        </pc:spChg>
        <pc:spChg chg="del">
          <ac:chgData name="yko2222@office.uos.ac.kr" userId="b2243ee0-ab2e-4d67-95f0-0f1750e4626f" providerId="ADAL" clId="{C0D3B06F-FCA4-41AE-B83E-5B14DA4BD048}" dt="2020-01-10T10:56:35.543" v="4226" actId="478"/>
          <ac:spMkLst>
            <pc:docMk/>
            <pc:sldMk cId="1361179911" sldId="324"/>
            <ac:spMk id="56" creationId="{295E57EE-8EA7-47ED-A48F-F07402D67549}"/>
          </ac:spMkLst>
        </pc:spChg>
        <pc:spChg chg="del">
          <ac:chgData name="yko2222@office.uos.ac.kr" userId="b2243ee0-ab2e-4d67-95f0-0f1750e4626f" providerId="ADAL" clId="{C0D3B06F-FCA4-41AE-B83E-5B14DA4BD048}" dt="2020-01-10T10:56:33.865" v="4225" actId="478"/>
          <ac:spMkLst>
            <pc:docMk/>
            <pc:sldMk cId="1361179911" sldId="324"/>
            <ac:spMk id="57" creationId="{7A965FED-7D60-4201-8BAF-C10B1313047E}"/>
          </ac:spMkLst>
        </pc:spChg>
        <pc:spChg chg="del">
          <ac:chgData name="yko2222@office.uos.ac.kr" userId="b2243ee0-ab2e-4d67-95f0-0f1750e4626f" providerId="ADAL" clId="{C0D3B06F-FCA4-41AE-B83E-5B14DA4BD048}" dt="2020-01-10T10:56:38.598" v="4227" actId="478"/>
          <ac:spMkLst>
            <pc:docMk/>
            <pc:sldMk cId="1361179911" sldId="324"/>
            <ac:spMk id="72" creationId="{C4A81754-AC7D-478B-A79D-F6BF383DF50F}"/>
          </ac:spMkLst>
        </pc:spChg>
        <pc:spChg chg="del mod">
          <ac:chgData name="yko2222@office.uos.ac.kr" userId="b2243ee0-ab2e-4d67-95f0-0f1750e4626f" providerId="ADAL" clId="{C0D3B06F-FCA4-41AE-B83E-5B14DA4BD048}" dt="2020-01-10T10:56:40.196" v="4228" actId="478"/>
          <ac:spMkLst>
            <pc:docMk/>
            <pc:sldMk cId="1361179911" sldId="324"/>
            <ac:spMk id="73" creationId="{20B5B3F1-7798-4737-A2DE-686C23C4211D}"/>
          </ac:spMkLst>
        </pc:spChg>
      </pc:sldChg>
      <pc:sldChg chg="del">
        <pc:chgData name="yko2222@office.uos.ac.kr" userId="b2243ee0-ab2e-4d67-95f0-0f1750e4626f" providerId="ADAL" clId="{C0D3B06F-FCA4-41AE-B83E-5B14DA4BD048}" dt="2020-01-10T13:03:56.436" v="6079" actId="47"/>
        <pc:sldMkLst>
          <pc:docMk/>
          <pc:sldMk cId="733809415" sldId="325"/>
        </pc:sldMkLst>
      </pc:sldChg>
      <pc:sldChg chg="addSp delSp modSp mod">
        <pc:chgData name="yko2222@office.uos.ac.kr" userId="b2243ee0-ab2e-4d67-95f0-0f1750e4626f" providerId="ADAL" clId="{C0D3B06F-FCA4-41AE-B83E-5B14DA4BD048}" dt="2020-01-10T10:25:33.750" v="3334" actId="21"/>
        <pc:sldMkLst>
          <pc:docMk/>
          <pc:sldMk cId="4075146159" sldId="326"/>
        </pc:sldMkLst>
        <pc:graphicFrameChg chg="add del mod">
          <ac:chgData name="yko2222@office.uos.ac.kr" userId="b2243ee0-ab2e-4d67-95f0-0f1750e4626f" providerId="ADAL" clId="{C0D3B06F-FCA4-41AE-B83E-5B14DA4BD048}" dt="2020-01-08T16:25:49.911" v="2430"/>
          <ac:graphicFrameMkLst>
            <pc:docMk/>
            <pc:sldMk cId="4075146159" sldId="326"/>
            <ac:graphicFrameMk id="2" creationId="{A156C43D-D705-43E4-92E6-D5EFE195EDAE}"/>
          </ac:graphicFrameMkLst>
        </pc:graphicFrameChg>
        <pc:graphicFrameChg chg="mod modGraphic">
          <ac:chgData name="yko2222@office.uos.ac.kr" userId="b2243ee0-ab2e-4d67-95f0-0f1750e4626f" providerId="ADAL" clId="{C0D3B06F-FCA4-41AE-B83E-5B14DA4BD048}" dt="2020-01-08T16:27:37.648" v="2446" actId="207"/>
          <ac:graphicFrameMkLst>
            <pc:docMk/>
            <pc:sldMk cId="4075146159" sldId="326"/>
            <ac:graphicFrameMk id="12" creationId="{358AADC9-0A26-47A6-87D2-567BC4E641B4}"/>
          </ac:graphicFrameMkLst>
        </pc:graphicFrameChg>
        <pc:graphicFrameChg chg="add del mod">
          <ac:chgData name="yko2222@office.uos.ac.kr" userId="b2243ee0-ab2e-4d67-95f0-0f1750e4626f" providerId="ADAL" clId="{C0D3B06F-FCA4-41AE-B83E-5B14DA4BD048}" dt="2020-01-10T10:25:33.750" v="3334" actId="21"/>
          <ac:graphicFrameMkLst>
            <pc:docMk/>
            <pc:sldMk cId="4075146159" sldId="326"/>
            <ac:graphicFrameMk id="13" creationId="{D78CAC80-6FEA-457C-B2A3-DAE4145CEF3E}"/>
          </ac:graphicFrameMkLst>
        </pc:graphicFrameChg>
      </pc:sldChg>
      <pc:sldChg chg="addSp modSp add">
        <pc:chgData name="yko2222@office.uos.ac.kr" userId="b2243ee0-ab2e-4d67-95f0-0f1750e4626f" providerId="ADAL" clId="{C0D3B06F-FCA4-41AE-B83E-5B14DA4BD048}" dt="2020-01-10T10:50:51.265" v="3849" actId="1076"/>
        <pc:sldMkLst>
          <pc:docMk/>
          <pc:sldMk cId="3180544991" sldId="327"/>
        </pc:sldMkLst>
        <pc:spChg chg="add mod">
          <ac:chgData name="yko2222@office.uos.ac.kr" userId="b2243ee0-ab2e-4d67-95f0-0f1750e4626f" providerId="ADAL" clId="{C0D3B06F-FCA4-41AE-B83E-5B14DA4BD048}" dt="2020-01-08T16:30:54.871" v="2486" actId="14100"/>
          <ac:spMkLst>
            <pc:docMk/>
            <pc:sldMk cId="3180544991" sldId="327"/>
            <ac:spMk id="34" creationId="{B968F93F-71BA-41F6-8860-BB6F865F71DA}"/>
          </ac:spMkLst>
        </pc:spChg>
        <pc:spChg chg="add mod">
          <ac:chgData name="yko2222@office.uos.ac.kr" userId="b2243ee0-ab2e-4d67-95f0-0f1750e4626f" providerId="ADAL" clId="{C0D3B06F-FCA4-41AE-B83E-5B14DA4BD048}" dt="2020-01-10T10:50:51.265" v="3849" actId="1076"/>
          <ac:spMkLst>
            <pc:docMk/>
            <pc:sldMk cId="3180544991" sldId="327"/>
            <ac:spMk id="35" creationId="{B7BBBB36-8677-4218-9512-D7CA990FB409}"/>
          </ac:spMkLst>
        </pc:spChg>
        <pc:spChg chg="add mod">
          <ac:chgData name="yko2222@office.uos.ac.kr" userId="b2243ee0-ab2e-4d67-95f0-0f1750e4626f" providerId="ADAL" clId="{C0D3B06F-FCA4-41AE-B83E-5B14DA4BD048}" dt="2020-01-10T10:50:51.265" v="3849" actId="1076"/>
          <ac:spMkLst>
            <pc:docMk/>
            <pc:sldMk cId="3180544991" sldId="327"/>
            <ac:spMk id="36" creationId="{83F88E64-D02D-45F7-ADFF-39086464FE1E}"/>
          </ac:spMkLst>
        </pc:spChg>
        <pc:spChg chg="add">
          <ac:chgData name="yko2222@office.uos.ac.kr" userId="b2243ee0-ab2e-4d67-95f0-0f1750e4626f" providerId="ADAL" clId="{C0D3B06F-FCA4-41AE-B83E-5B14DA4BD048}" dt="2020-01-08T16:30:40.494" v="2483"/>
          <ac:spMkLst>
            <pc:docMk/>
            <pc:sldMk cId="3180544991" sldId="327"/>
            <ac:spMk id="37" creationId="{0BEBB3E9-A8A2-4552-89DF-0BADBD36E915}"/>
          </ac:spMkLst>
        </pc:spChg>
      </pc:sldChg>
      <pc:sldChg chg="addSp delSp modSp add del">
        <pc:chgData name="yko2222@office.uos.ac.kr" userId="b2243ee0-ab2e-4d67-95f0-0f1750e4626f" providerId="ADAL" clId="{C0D3B06F-FCA4-41AE-B83E-5B14DA4BD048}" dt="2020-01-10T10:15:57.583" v="2788" actId="47"/>
        <pc:sldMkLst>
          <pc:docMk/>
          <pc:sldMk cId="681231051" sldId="329"/>
        </pc:sldMkLst>
        <pc:spChg chg="del">
          <ac:chgData name="yko2222@office.uos.ac.kr" userId="b2243ee0-ab2e-4d67-95f0-0f1750e4626f" providerId="ADAL" clId="{C0D3B06F-FCA4-41AE-B83E-5B14DA4BD048}" dt="2020-01-10T10:09:03.539" v="2673" actId="478"/>
          <ac:spMkLst>
            <pc:docMk/>
            <pc:sldMk cId="681231051" sldId="329"/>
            <ac:spMk id="2" creationId="{4063C02C-D6FD-4F5A-B012-A9E9D60A995D}"/>
          </ac:spMkLst>
        </pc:spChg>
        <pc:spChg chg="del">
          <ac:chgData name="yko2222@office.uos.ac.kr" userId="b2243ee0-ab2e-4d67-95f0-0f1750e4626f" providerId="ADAL" clId="{C0D3B06F-FCA4-41AE-B83E-5B14DA4BD048}" dt="2020-01-10T10:09:04.389" v="2674" actId="478"/>
          <ac:spMkLst>
            <pc:docMk/>
            <pc:sldMk cId="681231051" sldId="329"/>
            <ac:spMk id="3" creationId="{99BB5D8E-2AF0-42B0-9B4D-8FDE607643BC}"/>
          </ac:spMkLst>
        </pc:spChg>
        <pc:picChg chg="add mod">
          <ac:chgData name="yko2222@office.uos.ac.kr" userId="b2243ee0-ab2e-4d67-95f0-0f1750e4626f" providerId="ADAL" clId="{C0D3B06F-FCA4-41AE-B83E-5B14DA4BD048}" dt="2020-01-10T10:09:02.040" v="2672" actId="1076"/>
          <ac:picMkLst>
            <pc:docMk/>
            <pc:sldMk cId="681231051" sldId="329"/>
            <ac:picMk id="2050" creationId="{D2430F45-E2F5-4367-BAF7-5279148C844B}"/>
          </ac:picMkLst>
        </pc:picChg>
      </pc:sldChg>
      <pc:sldChg chg="addSp delSp modSp add mod">
        <pc:chgData name="yko2222@office.uos.ac.kr" userId="b2243ee0-ab2e-4d67-95f0-0f1750e4626f" providerId="ADAL" clId="{C0D3B06F-FCA4-41AE-B83E-5B14DA4BD048}" dt="2020-01-10T17:08:52.864" v="7749"/>
        <pc:sldMkLst>
          <pc:docMk/>
          <pc:sldMk cId="3162533416" sldId="330"/>
        </pc:sldMkLst>
        <pc:spChg chg="add del mod">
          <ac:chgData name="yko2222@office.uos.ac.kr" userId="b2243ee0-ab2e-4d67-95f0-0f1750e4626f" providerId="ADAL" clId="{C0D3B06F-FCA4-41AE-B83E-5B14DA4BD048}" dt="2020-01-10T11:41:15.345" v="4443" actId="478"/>
          <ac:spMkLst>
            <pc:docMk/>
            <pc:sldMk cId="3162533416" sldId="330"/>
            <ac:spMk id="2" creationId="{714BF44E-73CC-43A6-9745-151473FD143B}"/>
          </ac:spMkLst>
        </pc:spChg>
        <pc:spChg chg="mod">
          <ac:chgData name="yko2222@office.uos.ac.kr" userId="b2243ee0-ab2e-4d67-95f0-0f1750e4626f" providerId="ADAL" clId="{C0D3B06F-FCA4-41AE-B83E-5B14DA4BD048}" dt="2020-01-10T16:58:45.380" v="7696" actId="20577"/>
          <ac:spMkLst>
            <pc:docMk/>
            <pc:sldMk cId="3162533416" sldId="330"/>
            <ac:spMk id="5" creationId="{FA1D2FD7-602F-4032-B8C3-7920FC98D6C2}"/>
          </ac:spMkLst>
        </pc:spChg>
        <pc:spChg chg="mod">
          <ac:chgData name="yko2222@office.uos.ac.kr" userId="b2243ee0-ab2e-4d67-95f0-0f1750e4626f" providerId="ADAL" clId="{C0D3B06F-FCA4-41AE-B83E-5B14DA4BD048}" dt="2020-01-10T11:40:54.980" v="4437"/>
          <ac:spMkLst>
            <pc:docMk/>
            <pc:sldMk cId="3162533416" sldId="330"/>
            <ac:spMk id="6" creationId="{AFEC13D2-B43D-4ECE-845B-918F0D81F6D0}"/>
          </ac:spMkLst>
        </pc:spChg>
        <pc:spChg chg="add del mod">
          <ac:chgData name="yko2222@office.uos.ac.kr" userId="b2243ee0-ab2e-4d67-95f0-0f1750e4626f" providerId="ADAL" clId="{C0D3B06F-FCA4-41AE-B83E-5B14DA4BD048}" dt="2020-01-10T12:02:26.170" v="5117" actId="478"/>
          <ac:spMkLst>
            <pc:docMk/>
            <pc:sldMk cId="3162533416" sldId="330"/>
            <ac:spMk id="13" creationId="{CA71F68E-821C-4B21-A541-1849272D4347}"/>
          </ac:spMkLst>
        </pc:spChg>
        <pc:spChg chg="add del mod ord">
          <ac:chgData name="yko2222@office.uos.ac.kr" userId="b2243ee0-ab2e-4d67-95f0-0f1750e4626f" providerId="ADAL" clId="{C0D3B06F-FCA4-41AE-B83E-5B14DA4BD048}" dt="2020-01-10T12:02:26.170" v="5117" actId="478"/>
          <ac:spMkLst>
            <pc:docMk/>
            <pc:sldMk cId="3162533416" sldId="330"/>
            <ac:spMk id="14" creationId="{94215672-253B-4968-B424-DBB16DD80F30}"/>
          </ac:spMkLst>
        </pc:spChg>
        <pc:spChg chg="add del">
          <ac:chgData name="yko2222@office.uos.ac.kr" userId="b2243ee0-ab2e-4d67-95f0-0f1750e4626f" providerId="ADAL" clId="{C0D3B06F-FCA4-41AE-B83E-5B14DA4BD048}" dt="2020-01-10T12:01:32.022" v="5102"/>
          <ac:spMkLst>
            <pc:docMk/>
            <pc:sldMk cId="3162533416" sldId="330"/>
            <ac:spMk id="15" creationId="{A9D0302A-D1AC-41D5-A321-A90E568518CE}"/>
          </ac:spMkLst>
        </pc:spChg>
        <pc:spChg chg="add del">
          <ac:chgData name="yko2222@office.uos.ac.kr" userId="b2243ee0-ab2e-4d67-95f0-0f1750e4626f" providerId="ADAL" clId="{C0D3B06F-FCA4-41AE-B83E-5B14DA4BD048}" dt="2020-01-10T12:01:32.022" v="5102"/>
          <ac:spMkLst>
            <pc:docMk/>
            <pc:sldMk cId="3162533416" sldId="330"/>
            <ac:spMk id="16" creationId="{484C4E99-AA06-4CDD-8E00-F735FD26EA91}"/>
          </ac:spMkLst>
        </pc:spChg>
        <pc:spChg chg="add mod">
          <ac:chgData name="yko2222@office.uos.ac.kr" userId="b2243ee0-ab2e-4d67-95f0-0f1750e4626f" providerId="ADAL" clId="{C0D3B06F-FCA4-41AE-B83E-5B14DA4BD048}" dt="2020-01-10T12:25:01.376" v="5598" actId="14100"/>
          <ac:spMkLst>
            <pc:docMk/>
            <pc:sldMk cId="3162533416" sldId="330"/>
            <ac:spMk id="17" creationId="{3421B3B9-4C75-44A1-9418-497417882B37}"/>
          </ac:spMkLst>
        </pc:spChg>
        <pc:spChg chg="add mod ord">
          <ac:chgData name="yko2222@office.uos.ac.kr" userId="b2243ee0-ab2e-4d67-95f0-0f1750e4626f" providerId="ADAL" clId="{C0D3B06F-FCA4-41AE-B83E-5B14DA4BD048}" dt="2020-01-10T17:08:52.864" v="7749"/>
          <ac:spMkLst>
            <pc:docMk/>
            <pc:sldMk cId="3162533416" sldId="330"/>
            <ac:spMk id="18" creationId="{31EB3531-56AE-448C-A3CB-EE868687F471}"/>
          </ac:spMkLst>
        </pc:spChg>
        <pc:spChg chg="add mod ord">
          <ac:chgData name="yko2222@office.uos.ac.kr" userId="b2243ee0-ab2e-4d67-95f0-0f1750e4626f" providerId="ADAL" clId="{C0D3B06F-FCA4-41AE-B83E-5B14DA4BD048}" dt="2020-01-10T17:08:37.550" v="7732" actId="207"/>
          <ac:spMkLst>
            <pc:docMk/>
            <pc:sldMk cId="3162533416" sldId="330"/>
            <ac:spMk id="19" creationId="{88411977-A530-4CCC-9A2C-0423A0E04226}"/>
          </ac:spMkLst>
        </pc:spChg>
        <pc:spChg chg="add del mod">
          <ac:chgData name="yko2222@office.uos.ac.kr" userId="b2243ee0-ab2e-4d67-95f0-0f1750e4626f" providerId="ADAL" clId="{C0D3B06F-FCA4-41AE-B83E-5B14DA4BD048}" dt="2020-01-10T12:23:43.631" v="5585" actId="21"/>
          <ac:spMkLst>
            <pc:docMk/>
            <pc:sldMk cId="3162533416" sldId="330"/>
            <ac:spMk id="20" creationId="{48106B39-05E5-4118-9296-5B49FD921228}"/>
          </ac:spMkLst>
        </pc:spChg>
        <pc:picChg chg="del">
          <ac:chgData name="yko2222@office.uos.ac.kr" userId="b2243ee0-ab2e-4d67-95f0-0f1750e4626f" providerId="ADAL" clId="{C0D3B06F-FCA4-41AE-B83E-5B14DA4BD048}" dt="2020-01-10T11:40:16.889" v="4415" actId="478"/>
          <ac:picMkLst>
            <pc:docMk/>
            <pc:sldMk cId="3162533416" sldId="330"/>
            <ac:picMk id="1030" creationId="{230D29D0-998A-474C-8215-81C7AB21ACA5}"/>
          </ac:picMkLst>
        </pc:picChg>
        <pc:picChg chg="add mod">
          <ac:chgData name="yko2222@office.uos.ac.kr" userId="b2243ee0-ab2e-4d67-95f0-0f1750e4626f" providerId="ADAL" clId="{C0D3B06F-FCA4-41AE-B83E-5B14DA4BD048}" dt="2020-01-10T12:20:12.200" v="5460" actId="1076"/>
          <ac:picMkLst>
            <pc:docMk/>
            <pc:sldMk cId="3162533416" sldId="330"/>
            <ac:picMk id="4098" creationId="{35058961-A1B8-447E-BB34-1014D6EC2F4D}"/>
          </ac:picMkLst>
        </pc:picChg>
      </pc:sldChg>
      <pc:sldChg chg="delSp add del">
        <pc:chgData name="yko2222@office.uos.ac.kr" userId="b2243ee0-ab2e-4d67-95f0-0f1750e4626f" providerId="ADAL" clId="{C0D3B06F-FCA4-41AE-B83E-5B14DA4BD048}" dt="2020-01-10T10:22:12.610" v="3260" actId="47"/>
        <pc:sldMkLst>
          <pc:docMk/>
          <pc:sldMk cId="1264141997" sldId="331"/>
        </pc:sldMkLst>
        <pc:spChg chg="del">
          <ac:chgData name="yko2222@office.uos.ac.kr" userId="b2243ee0-ab2e-4d67-95f0-0f1750e4626f" providerId="ADAL" clId="{C0D3B06F-FCA4-41AE-B83E-5B14DA4BD048}" dt="2020-01-10T10:22:07.439" v="3257" actId="478"/>
          <ac:spMkLst>
            <pc:docMk/>
            <pc:sldMk cId="1264141997" sldId="331"/>
            <ac:spMk id="2" creationId="{694E25DE-45BA-4C75-8C54-6BF48E1D9EA9}"/>
          </ac:spMkLst>
        </pc:spChg>
        <pc:spChg chg="del">
          <ac:chgData name="yko2222@office.uos.ac.kr" userId="b2243ee0-ab2e-4d67-95f0-0f1750e4626f" providerId="ADAL" clId="{C0D3B06F-FCA4-41AE-B83E-5B14DA4BD048}" dt="2020-01-10T10:22:09.782" v="3258" actId="478"/>
          <ac:spMkLst>
            <pc:docMk/>
            <pc:sldMk cId="1264141997" sldId="331"/>
            <ac:spMk id="3" creationId="{5A30771B-A5FF-459D-BA40-A1C563EA739E}"/>
          </ac:spMkLst>
        </pc:spChg>
      </pc:sldChg>
      <pc:sldChg chg="addSp delSp modSp add mod">
        <pc:chgData name="yko2222@office.uos.ac.kr" userId="b2243ee0-ab2e-4d67-95f0-0f1750e4626f" providerId="ADAL" clId="{C0D3B06F-FCA4-41AE-B83E-5B14DA4BD048}" dt="2020-01-10T16:58:41.789" v="7694" actId="20577"/>
        <pc:sldMkLst>
          <pc:docMk/>
          <pc:sldMk cId="1666462088" sldId="332"/>
        </pc:sldMkLst>
        <pc:spChg chg="mod">
          <ac:chgData name="yko2222@office.uos.ac.kr" userId="b2243ee0-ab2e-4d67-95f0-0f1750e4626f" providerId="ADAL" clId="{C0D3B06F-FCA4-41AE-B83E-5B14DA4BD048}" dt="2020-01-10T16:58:41.789" v="7694" actId="20577"/>
          <ac:spMkLst>
            <pc:docMk/>
            <pc:sldMk cId="1666462088" sldId="332"/>
            <ac:spMk id="5" creationId="{FA1D2FD7-602F-4032-B8C3-7920FC98D6C2}"/>
          </ac:spMkLst>
        </pc:spChg>
        <pc:spChg chg="mod">
          <ac:chgData name="yko2222@office.uos.ac.kr" userId="b2243ee0-ab2e-4d67-95f0-0f1750e4626f" providerId="ADAL" clId="{C0D3B06F-FCA4-41AE-B83E-5B14DA4BD048}" dt="2020-01-10T10:38:37.670" v="3829" actId="20577"/>
          <ac:spMkLst>
            <pc:docMk/>
            <pc:sldMk cId="1666462088" sldId="332"/>
            <ac:spMk id="6" creationId="{AFEC13D2-B43D-4ECE-845B-918F0D81F6D0}"/>
          </ac:spMkLst>
        </pc:spChg>
        <pc:spChg chg="add del mod">
          <ac:chgData name="yko2222@office.uos.ac.kr" userId="b2243ee0-ab2e-4d67-95f0-0f1750e4626f" providerId="ADAL" clId="{C0D3B06F-FCA4-41AE-B83E-5B14DA4BD048}" dt="2020-01-10T10:37:21.681" v="3826" actId="478"/>
          <ac:spMkLst>
            <pc:docMk/>
            <pc:sldMk cId="1666462088" sldId="332"/>
            <ac:spMk id="7" creationId="{6EEA0D7D-FE96-4861-B874-51AF5A42C867}"/>
          </ac:spMkLst>
        </pc:spChg>
        <pc:spChg chg="mod">
          <ac:chgData name="yko2222@office.uos.ac.kr" userId="b2243ee0-ab2e-4d67-95f0-0f1750e4626f" providerId="ADAL" clId="{C0D3B06F-FCA4-41AE-B83E-5B14DA4BD048}" dt="2020-01-10T10:34:41.224" v="3819" actId="1076"/>
          <ac:spMkLst>
            <pc:docMk/>
            <pc:sldMk cId="1666462088" sldId="332"/>
            <ac:spMk id="15" creationId="{8FA201EA-FB89-40E8-A53B-A07FC75778EC}"/>
          </ac:spMkLst>
        </pc:spChg>
        <pc:spChg chg="del">
          <ac:chgData name="yko2222@office.uos.ac.kr" userId="b2243ee0-ab2e-4d67-95f0-0f1750e4626f" providerId="ADAL" clId="{C0D3B06F-FCA4-41AE-B83E-5B14DA4BD048}" dt="2020-01-10T10:22:44.520" v="3285" actId="478"/>
          <ac:spMkLst>
            <pc:docMk/>
            <pc:sldMk cId="1666462088" sldId="332"/>
            <ac:spMk id="16" creationId="{C157D42A-4919-44CA-81CA-D85E3E08B688}"/>
          </ac:spMkLst>
        </pc:spChg>
        <pc:spChg chg="add mod">
          <ac:chgData name="yko2222@office.uos.ac.kr" userId="b2243ee0-ab2e-4d67-95f0-0f1750e4626f" providerId="ADAL" clId="{C0D3B06F-FCA4-41AE-B83E-5B14DA4BD048}" dt="2020-01-10T16:55:06.062" v="7617" actId="20577"/>
          <ac:spMkLst>
            <pc:docMk/>
            <pc:sldMk cId="1666462088" sldId="332"/>
            <ac:spMk id="18" creationId="{8242809B-ED1A-48F2-A79C-A735E7B16495}"/>
          </ac:spMkLst>
        </pc:spChg>
        <pc:spChg chg="add del mod">
          <ac:chgData name="yko2222@office.uos.ac.kr" userId="b2243ee0-ab2e-4d67-95f0-0f1750e4626f" providerId="ADAL" clId="{C0D3B06F-FCA4-41AE-B83E-5B14DA4BD048}" dt="2020-01-10T10:37:04.736" v="3823" actId="478"/>
          <ac:spMkLst>
            <pc:docMk/>
            <pc:sldMk cId="1666462088" sldId="332"/>
            <ac:spMk id="20" creationId="{7A4021BD-B757-4191-BEA4-D0219E5AE31F}"/>
          </ac:spMkLst>
        </pc:spChg>
        <pc:graphicFrameChg chg="add mod">
          <ac:chgData name="yko2222@office.uos.ac.kr" userId="b2243ee0-ab2e-4d67-95f0-0f1750e4626f" providerId="ADAL" clId="{C0D3B06F-FCA4-41AE-B83E-5B14DA4BD048}" dt="2020-01-10T10:37:33.127" v="3828" actId="2711"/>
          <ac:graphicFrameMkLst>
            <pc:docMk/>
            <pc:sldMk cId="1666462088" sldId="332"/>
            <ac:graphicFrameMk id="17" creationId="{EA6FA0A9-C1EE-436C-9896-367D9E9B2095}"/>
          </ac:graphicFrameMkLst>
        </pc:graphicFrameChg>
        <pc:graphicFrameChg chg="add mod">
          <ac:chgData name="yko2222@office.uos.ac.kr" userId="b2243ee0-ab2e-4d67-95f0-0f1750e4626f" providerId="ADAL" clId="{C0D3B06F-FCA4-41AE-B83E-5B14DA4BD048}" dt="2020-01-10T10:39:00.603" v="3830"/>
          <ac:graphicFrameMkLst>
            <pc:docMk/>
            <pc:sldMk cId="1666462088" sldId="332"/>
            <ac:graphicFrameMk id="19" creationId="{746F9B68-E883-4DCA-9CBE-2C05453734DC}"/>
          </ac:graphicFrameMkLst>
        </pc:graphicFrameChg>
        <pc:picChg chg="del">
          <ac:chgData name="yko2222@office.uos.ac.kr" userId="b2243ee0-ab2e-4d67-95f0-0f1750e4626f" providerId="ADAL" clId="{C0D3B06F-FCA4-41AE-B83E-5B14DA4BD048}" dt="2020-01-10T10:22:42.364" v="3284" actId="478"/>
          <ac:picMkLst>
            <pc:docMk/>
            <pc:sldMk cId="1666462088" sldId="332"/>
            <ac:picMk id="1030" creationId="{230D29D0-998A-474C-8215-81C7AB21ACA5}"/>
          </ac:picMkLst>
        </pc:picChg>
      </pc:sldChg>
      <pc:sldChg chg="addSp delSp modSp add setBg">
        <pc:chgData name="yko2222@office.uos.ac.kr" userId="b2243ee0-ab2e-4d67-95f0-0f1750e4626f" providerId="ADAL" clId="{C0D3B06F-FCA4-41AE-B83E-5B14DA4BD048}" dt="2020-01-10T12:17:50.256" v="5448" actId="1076"/>
        <pc:sldMkLst>
          <pc:docMk/>
          <pc:sldMk cId="1338738750" sldId="333"/>
        </pc:sldMkLst>
        <pc:spChg chg="del">
          <ac:chgData name="yko2222@office.uos.ac.kr" userId="b2243ee0-ab2e-4d67-95f0-0f1750e4626f" providerId="ADAL" clId="{C0D3B06F-FCA4-41AE-B83E-5B14DA4BD048}" dt="2020-01-10T12:14:34.218" v="5394" actId="478"/>
          <ac:spMkLst>
            <pc:docMk/>
            <pc:sldMk cId="1338738750" sldId="333"/>
            <ac:spMk id="2" creationId="{B8026333-EF44-45C1-B809-AB45FD741C53}"/>
          </ac:spMkLst>
        </pc:spChg>
        <pc:spChg chg="del">
          <ac:chgData name="yko2222@office.uos.ac.kr" userId="b2243ee0-ab2e-4d67-95f0-0f1750e4626f" providerId="ADAL" clId="{C0D3B06F-FCA4-41AE-B83E-5B14DA4BD048}" dt="2020-01-10T12:14:34.218" v="5394" actId="478"/>
          <ac:spMkLst>
            <pc:docMk/>
            <pc:sldMk cId="1338738750" sldId="333"/>
            <ac:spMk id="5" creationId="{00000000-0000-0000-0000-000000000000}"/>
          </ac:spMkLst>
        </pc:spChg>
        <pc:spChg chg="add mod">
          <ac:chgData name="yko2222@office.uos.ac.kr" userId="b2243ee0-ab2e-4d67-95f0-0f1750e4626f" providerId="ADAL" clId="{C0D3B06F-FCA4-41AE-B83E-5B14DA4BD048}" dt="2020-01-10T12:16:20.360" v="5441" actId="1076"/>
          <ac:spMkLst>
            <pc:docMk/>
            <pc:sldMk cId="1338738750" sldId="333"/>
            <ac:spMk id="6" creationId="{DCE000C6-987E-42E5-B1B4-9B2A49685DAF}"/>
          </ac:spMkLst>
        </pc:spChg>
        <pc:spChg chg="del">
          <ac:chgData name="yko2222@office.uos.ac.kr" userId="b2243ee0-ab2e-4d67-95f0-0f1750e4626f" providerId="ADAL" clId="{C0D3B06F-FCA4-41AE-B83E-5B14DA4BD048}" dt="2020-01-10T12:14:34.218" v="5394" actId="478"/>
          <ac:spMkLst>
            <pc:docMk/>
            <pc:sldMk cId="1338738750" sldId="333"/>
            <ac:spMk id="10" creationId="{00000000-0000-0000-0000-000000000000}"/>
          </ac:spMkLst>
        </pc:spChg>
        <pc:picChg chg="add del mod">
          <ac:chgData name="yko2222@office.uos.ac.kr" userId="b2243ee0-ab2e-4d67-95f0-0f1750e4626f" providerId="ADAL" clId="{C0D3B06F-FCA4-41AE-B83E-5B14DA4BD048}" dt="2020-01-10T12:15:48.407" v="5431" actId="478"/>
          <ac:picMkLst>
            <pc:docMk/>
            <pc:sldMk cId="1338738750" sldId="333"/>
            <ac:picMk id="7" creationId="{161AFA61-86DE-490E-BDC5-F33D1827DBDA}"/>
          </ac:picMkLst>
        </pc:picChg>
        <pc:picChg chg="del">
          <ac:chgData name="yko2222@office.uos.ac.kr" userId="b2243ee0-ab2e-4d67-95f0-0f1750e4626f" providerId="ADAL" clId="{C0D3B06F-FCA4-41AE-B83E-5B14DA4BD048}" dt="2020-01-10T12:14:34.218" v="5394" actId="478"/>
          <ac:picMkLst>
            <pc:docMk/>
            <pc:sldMk cId="1338738750" sldId="333"/>
            <ac:picMk id="8" creationId="{98D6F366-C263-4941-909F-6261FF968C6F}"/>
          </ac:picMkLst>
        </pc:picChg>
        <pc:picChg chg="add mod">
          <ac:chgData name="yko2222@office.uos.ac.kr" userId="b2243ee0-ab2e-4d67-95f0-0f1750e4626f" providerId="ADAL" clId="{C0D3B06F-FCA4-41AE-B83E-5B14DA4BD048}" dt="2020-01-10T12:17:50.256" v="5448" actId="1076"/>
          <ac:picMkLst>
            <pc:docMk/>
            <pc:sldMk cId="1338738750" sldId="333"/>
            <ac:picMk id="9" creationId="{D76F708A-249C-4E43-B98B-575F376D8EB3}"/>
          </ac:picMkLst>
        </pc:picChg>
        <pc:picChg chg="add mod">
          <ac:chgData name="yko2222@office.uos.ac.kr" userId="b2243ee0-ab2e-4d67-95f0-0f1750e4626f" providerId="ADAL" clId="{C0D3B06F-FCA4-41AE-B83E-5B14DA4BD048}" dt="2020-01-10T12:16:23.426" v="5442" actId="1076"/>
          <ac:picMkLst>
            <pc:docMk/>
            <pc:sldMk cId="1338738750" sldId="333"/>
            <ac:picMk id="5122" creationId="{FF882943-4711-4A89-A790-37D06BF6F693}"/>
          </ac:picMkLst>
        </pc:picChg>
      </pc:sldChg>
      <pc:sldChg chg="delSp modSp add del mod">
        <pc:chgData name="yko2222@office.uos.ac.kr" userId="b2243ee0-ab2e-4d67-95f0-0f1750e4626f" providerId="ADAL" clId="{C0D3B06F-FCA4-41AE-B83E-5B14DA4BD048}" dt="2020-01-10T16:48:41.194" v="7304" actId="47"/>
        <pc:sldMkLst>
          <pc:docMk/>
          <pc:sldMk cId="3774618040" sldId="334"/>
        </pc:sldMkLst>
        <pc:spChg chg="mod">
          <ac:chgData name="yko2222@office.uos.ac.kr" userId="b2243ee0-ab2e-4d67-95f0-0f1750e4626f" providerId="ADAL" clId="{C0D3B06F-FCA4-41AE-B83E-5B14DA4BD048}" dt="2020-01-10T12:40:19.504" v="6004" actId="20577"/>
          <ac:spMkLst>
            <pc:docMk/>
            <pc:sldMk cId="3774618040" sldId="334"/>
            <ac:spMk id="17" creationId="{8CA50551-850C-4A66-8251-1CCC38383D2B}"/>
          </ac:spMkLst>
        </pc:spChg>
        <pc:spChg chg="del">
          <ac:chgData name="yko2222@office.uos.ac.kr" userId="b2243ee0-ab2e-4d67-95f0-0f1750e4626f" providerId="ADAL" clId="{C0D3B06F-FCA4-41AE-B83E-5B14DA4BD048}" dt="2020-01-10T12:40:18.484" v="6003" actId="478"/>
          <ac:spMkLst>
            <pc:docMk/>
            <pc:sldMk cId="3774618040" sldId="334"/>
            <ac:spMk id="18" creationId="{FF8FDF0E-6A24-4CC5-8520-9A541669C222}"/>
          </ac:spMkLst>
        </pc:spChg>
      </pc:sldChg>
      <pc:sldChg chg="modSp add del mod">
        <pc:chgData name="yko2222@office.uos.ac.kr" userId="b2243ee0-ab2e-4d67-95f0-0f1750e4626f" providerId="ADAL" clId="{C0D3B06F-FCA4-41AE-B83E-5B14DA4BD048}" dt="2020-01-10T13:10:42.499" v="6190" actId="47"/>
        <pc:sldMkLst>
          <pc:docMk/>
          <pc:sldMk cId="1887291631" sldId="335"/>
        </pc:sldMkLst>
        <pc:spChg chg="mod">
          <ac:chgData name="yko2222@office.uos.ac.kr" userId="b2243ee0-ab2e-4d67-95f0-0f1750e4626f" providerId="ADAL" clId="{C0D3B06F-FCA4-41AE-B83E-5B14DA4BD048}" dt="2020-01-10T13:03:08.457" v="6033" actId="20577"/>
          <ac:spMkLst>
            <pc:docMk/>
            <pc:sldMk cId="1887291631" sldId="335"/>
            <ac:spMk id="22" creationId="{30A98FB3-0F91-4E14-9377-5FF280B38DB5}"/>
          </ac:spMkLst>
        </pc:spChg>
        <pc:spChg chg="mod">
          <ac:chgData name="yko2222@office.uos.ac.kr" userId="b2243ee0-ab2e-4d67-95f0-0f1750e4626f" providerId="ADAL" clId="{C0D3B06F-FCA4-41AE-B83E-5B14DA4BD048}" dt="2020-01-10T13:03:40.288" v="6076" actId="403"/>
          <ac:spMkLst>
            <pc:docMk/>
            <pc:sldMk cId="1887291631" sldId="335"/>
            <ac:spMk id="116" creationId="{DE78171E-85C6-4FBD-BCD8-AC3B4192526B}"/>
          </ac:spMkLst>
        </pc:spChg>
      </pc:sldChg>
      <pc:sldChg chg="addSp add del">
        <pc:chgData name="yko2222@office.uos.ac.kr" userId="b2243ee0-ab2e-4d67-95f0-0f1750e4626f" providerId="ADAL" clId="{C0D3B06F-FCA4-41AE-B83E-5B14DA4BD048}" dt="2020-01-10T13:10:50.858" v="6200" actId="47"/>
        <pc:sldMkLst>
          <pc:docMk/>
          <pc:sldMk cId="1924784809" sldId="336"/>
        </pc:sldMkLst>
        <pc:picChg chg="add">
          <ac:chgData name="yko2222@office.uos.ac.kr" userId="b2243ee0-ab2e-4d67-95f0-0f1750e4626f" providerId="ADAL" clId="{C0D3B06F-FCA4-41AE-B83E-5B14DA4BD048}" dt="2020-01-10T13:03:51.129" v="6078"/>
          <ac:picMkLst>
            <pc:docMk/>
            <pc:sldMk cId="1924784809" sldId="336"/>
            <ac:picMk id="81" creationId="{60316D81-F3D1-412B-BD66-A601C3638A03}"/>
          </ac:picMkLst>
        </pc:picChg>
      </pc:sldChg>
      <pc:sldChg chg="addSp modSp add mod">
        <pc:chgData name="yko2222@office.uos.ac.kr" userId="b2243ee0-ab2e-4d67-95f0-0f1750e4626f" providerId="ADAL" clId="{C0D3B06F-FCA4-41AE-B83E-5B14DA4BD048}" dt="2020-01-10T13:31:48.597" v="6360" actId="20577"/>
        <pc:sldMkLst>
          <pc:docMk/>
          <pc:sldMk cId="3340138690" sldId="337"/>
        </pc:sldMkLst>
        <pc:spChg chg="mod">
          <ac:chgData name="yko2222@office.uos.ac.kr" userId="b2243ee0-ab2e-4d67-95f0-0f1750e4626f" providerId="ADAL" clId="{C0D3B06F-FCA4-41AE-B83E-5B14DA4BD048}" dt="2020-01-10T13:31:48.597" v="6360" actId="20577"/>
          <ac:spMkLst>
            <pc:docMk/>
            <pc:sldMk cId="3340138690" sldId="337"/>
            <ac:spMk id="116" creationId="{DE78171E-85C6-4FBD-BCD8-AC3B4192526B}"/>
          </ac:spMkLst>
        </pc:spChg>
        <pc:picChg chg="add">
          <ac:chgData name="yko2222@office.uos.ac.kr" userId="b2243ee0-ab2e-4d67-95f0-0f1750e4626f" providerId="ADAL" clId="{C0D3B06F-FCA4-41AE-B83E-5B14DA4BD048}" dt="2020-01-10T13:10:49.763" v="6199"/>
          <ac:picMkLst>
            <pc:docMk/>
            <pc:sldMk cId="3340138690" sldId="337"/>
            <ac:picMk id="81" creationId="{7770F6E5-9B61-4C4B-8BFB-503F454DCFA4}"/>
          </ac:picMkLst>
        </pc:picChg>
      </pc:sldChg>
      <pc:sldChg chg="add del">
        <pc:chgData name="yko2222@office.uos.ac.kr" userId="b2243ee0-ab2e-4d67-95f0-0f1750e4626f" providerId="ADAL" clId="{C0D3B06F-FCA4-41AE-B83E-5B14DA4BD048}" dt="2020-01-10T14:23:32.256" v="6656" actId="47"/>
        <pc:sldMkLst>
          <pc:docMk/>
          <pc:sldMk cId="1694868793" sldId="338"/>
        </pc:sldMkLst>
      </pc:sldChg>
      <pc:sldChg chg="addSp delSp modSp add mod">
        <pc:chgData name="yko2222@office.uos.ac.kr" userId="b2243ee0-ab2e-4d67-95f0-0f1750e4626f" providerId="ADAL" clId="{C0D3B06F-FCA4-41AE-B83E-5B14DA4BD048}" dt="2020-01-10T17:28:33.452" v="7750" actId="14100"/>
        <pc:sldMkLst>
          <pc:docMk/>
          <pc:sldMk cId="1041314583" sldId="339"/>
        </pc:sldMkLst>
        <pc:spChg chg="del">
          <ac:chgData name="yko2222@office.uos.ac.kr" userId="b2243ee0-ab2e-4d67-95f0-0f1750e4626f" providerId="ADAL" clId="{C0D3B06F-FCA4-41AE-B83E-5B14DA4BD048}" dt="2020-01-10T14:23:35.007" v="6657" actId="478"/>
          <ac:spMkLst>
            <pc:docMk/>
            <pc:sldMk cId="1041314583" sldId="339"/>
            <ac:spMk id="14" creationId="{57F601C6-DC31-4027-93A5-A4436334F41F}"/>
          </ac:spMkLst>
        </pc:spChg>
        <pc:spChg chg="del">
          <ac:chgData name="yko2222@office.uos.ac.kr" userId="b2243ee0-ab2e-4d67-95f0-0f1750e4626f" providerId="ADAL" clId="{C0D3B06F-FCA4-41AE-B83E-5B14DA4BD048}" dt="2020-01-10T14:23:35.007" v="6657" actId="478"/>
          <ac:spMkLst>
            <pc:docMk/>
            <pc:sldMk cId="1041314583" sldId="339"/>
            <ac:spMk id="16" creationId="{E1AC6855-0126-473F-BEDA-9CC9CC70BFBA}"/>
          </ac:spMkLst>
        </pc:spChg>
        <pc:spChg chg="del">
          <ac:chgData name="yko2222@office.uos.ac.kr" userId="b2243ee0-ab2e-4d67-95f0-0f1750e4626f" providerId="ADAL" clId="{C0D3B06F-FCA4-41AE-B83E-5B14DA4BD048}" dt="2020-01-10T14:23:35.007" v="6657" actId="478"/>
          <ac:spMkLst>
            <pc:docMk/>
            <pc:sldMk cId="1041314583" sldId="339"/>
            <ac:spMk id="17" creationId="{F840A1AA-C3B7-4677-AAD1-751EB5FC8AC5}"/>
          </ac:spMkLst>
        </pc:spChg>
        <pc:spChg chg="add del">
          <ac:chgData name="yko2222@office.uos.ac.kr" userId="b2243ee0-ab2e-4d67-95f0-0f1750e4626f" providerId="ADAL" clId="{C0D3B06F-FCA4-41AE-B83E-5B14DA4BD048}" dt="2020-01-10T14:23:46.294" v="6660"/>
          <ac:spMkLst>
            <pc:docMk/>
            <pc:sldMk cId="1041314583" sldId="339"/>
            <ac:spMk id="18" creationId="{4D22DF12-39B0-483E-92D1-4947E4799575}"/>
          </ac:spMkLst>
        </pc:spChg>
        <pc:spChg chg="add mod">
          <ac:chgData name="yko2222@office.uos.ac.kr" userId="b2243ee0-ab2e-4d67-95f0-0f1750e4626f" providerId="ADAL" clId="{C0D3B06F-FCA4-41AE-B83E-5B14DA4BD048}" dt="2020-01-10T14:24:05.558" v="6665" actId="1076"/>
          <ac:spMkLst>
            <pc:docMk/>
            <pc:sldMk cId="1041314583" sldId="339"/>
            <ac:spMk id="19" creationId="{4EB14D70-45C9-46E7-A0CB-810EC88F1FD3}"/>
          </ac:spMkLst>
        </pc:spChg>
        <pc:spChg chg="add mod">
          <ac:chgData name="yko2222@office.uos.ac.kr" userId="b2243ee0-ab2e-4d67-95f0-0f1750e4626f" providerId="ADAL" clId="{C0D3B06F-FCA4-41AE-B83E-5B14DA4BD048}" dt="2020-01-10T16:55:47.341" v="7692" actId="20577"/>
          <ac:spMkLst>
            <pc:docMk/>
            <pc:sldMk cId="1041314583" sldId="339"/>
            <ac:spMk id="20" creationId="{D1B93301-BB47-4BDF-9A90-B0F894C1FF5C}"/>
          </ac:spMkLst>
        </pc:spChg>
        <pc:spChg chg="add mod">
          <ac:chgData name="yko2222@office.uos.ac.kr" userId="b2243ee0-ab2e-4d67-95f0-0f1750e4626f" providerId="ADAL" clId="{C0D3B06F-FCA4-41AE-B83E-5B14DA4BD048}" dt="2020-01-10T17:28:33.452" v="7750" actId="14100"/>
          <ac:spMkLst>
            <pc:docMk/>
            <pc:sldMk cId="1041314583" sldId="339"/>
            <ac:spMk id="21" creationId="{D2FFED0B-4E9C-4FC1-8FF1-515B59A200A6}"/>
          </ac:spMkLst>
        </pc:spChg>
        <pc:spChg chg="add mod">
          <ac:chgData name="yko2222@office.uos.ac.kr" userId="b2243ee0-ab2e-4d67-95f0-0f1750e4626f" providerId="ADAL" clId="{C0D3B06F-FCA4-41AE-B83E-5B14DA4BD048}" dt="2020-01-10T16:55:37.471" v="7662"/>
          <ac:spMkLst>
            <pc:docMk/>
            <pc:sldMk cId="1041314583" sldId="339"/>
            <ac:spMk id="22" creationId="{FE611F48-150E-4AB3-8251-11FF9F0CADB9}"/>
          </ac:spMkLst>
        </pc:spChg>
        <pc:spChg chg="mod">
          <ac:chgData name="yko2222@office.uos.ac.kr" userId="b2243ee0-ab2e-4d67-95f0-0f1750e4626f" providerId="ADAL" clId="{C0D3B06F-FCA4-41AE-B83E-5B14DA4BD048}" dt="2020-01-10T16:55:53.049" v="7693" actId="20577"/>
          <ac:spMkLst>
            <pc:docMk/>
            <pc:sldMk cId="1041314583" sldId="339"/>
            <ac:spMk id="67" creationId="{1FB8B5EC-DDC0-48A2-BF84-9FE83FE2E65B}"/>
          </ac:spMkLst>
        </pc:spChg>
        <pc:spChg chg="mod">
          <ac:chgData name="yko2222@office.uos.ac.kr" userId="b2243ee0-ab2e-4d67-95f0-0f1750e4626f" providerId="ADAL" clId="{C0D3B06F-FCA4-41AE-B83E-5B14DA4BD048}" dt="2020-01-10T14:27:22.869" v="6934" actId="1076"/>
          <ac:spMkLst>
            <pc:docMk/>
            <pc:sldMk cId="1041314583" sldId="339"/>
            <ac:spMk id="71" creationId="{F74925D9-C17B-4336-AA57-EDE4CFE0B9DB}"/>
          </ac:spMkLst>
        </pc:spChg>
        <pc:spChg chg="mod">
          <ac:chgData name="yko2222@office.uos.ac.kr" userId="b2243ee0-ab2e-4d67-95f0-0f1750e4626f" providerId="ADAL" clId="{C0D3B06F-FCA4-41AE-B83E-5B14DA4BD048}" dt="2020-01-10T14:27:44.781" v="6943" actId="14100"/>
          <ac:spMkLst>
            <pc:docMk/>
            <pc:sldMk cId="1041314583" sldId="339"/>
            <ac:spMk id="74" creationId="{BD6A3560-5CD2-4D21-A401-7714D454DD83}"/>
          </ac:spMkLst>
        </pc:spChg>
        <pc:picChg chg="del">
          <ac:chgData name="yko2222@office.uos.ac.kr" userId="b2243ee0-ab2e-4d67-95f0-0f1750e4626f" providerId="ADAL" clId="{C0D3B06F-FCA4-41AE-B83E-5B14DA4BD048}" dt="2020-01-10T14:23:35.007" v="6657" actId="478"/>
          <ac:picMkLst>
            <pc:docMk/>
            <pc:sldMk cId="1041314583" sldId="339"/>
            <ac:picMk id="15" creationId="{66FB8878-FAB6-488E-8727-C3FD5E412F3C}"/>
          </ac:picMkLst>
        </pc:picChg>
        <pc:picChg chg="add mod">
          <ac:chgData name="yko2222@office.uos.ac.kr" userId="b2243ee0-ab2e-4d67-95f0-0f1750e4626f" providerId="ADAL" clId="{C0D3B06F-FCA4-41AE-B83E-5B14DA4BD048}" dt="2020-01-10T14:25:11.496" v="6753" actId="1076"/>
          <ac:picMkLst>
            <pc:docMk/>
            <pc:sldMk cId="1041314583" sldId="339"/>
            <ac:picMk id="23" creationId="{C4CAA951-E6D1-4858-BD02-C2E34AA281F1}"/>
          </ac:picMkLst>
        </pc:picChg>
        <pc:picChg chg="mod">
          <ac:chgData name="yko2222@office.uos.ac.kr" userId="b2243ee0-ab2e-4d67-95f0-0f1750e4626f" providerId="ADAL" clId="{C0D3B06F-FCA4-41AE-B83E-5B14DA4BD048}" dt="2020-01-10T14:27:36.182" v="6939" actId="1076"/>
          <ac:picMkLst>
            <pc:docMk/>
            <pc:sldMk cId="1041314583" sldId="339"/>
            <ac:picMk id="1028" creationId="{5B226BB4-AB6E-4F62-BC49-6E3BBB562440}"/>
          </ac:picMkLst>
        </pc:picChg>
      </pc:sldChg>
      <pc:sldChg chg="addSp delSp modSp add del mod">
        <pc:chgData name="yko2222@office.uos.ac.kr" userId="b2243ee0-ab2e-4d67-95f0-0f1750e4626f" providerId="ADAL" clId="{C0D3B06F-FCA4-41AE-B83E-5B14DA4BD048}" dt="2020-01-10T16:50:25.217" v="7317" actId="47"/>
        <pc:sldMkLst>
          <pc:docMk/>
          <pc:sldMk cId="1566915723" sldId="340"/>
        </pc:sldMkLst>
        <pc:spChg chg="mod">
          <ac:chgData name="yko2222@office.uos.ac.kr" userId="b2243ee0-ab2e-4d67-95f0-0f1750e4626f" providerId="ADAL" clId="{C0D3B06F-FCA4-41AE-B83E-5B14DA4BD048}" dt="2020-01-10T16:41:18.406" v="7073" actId="1076"/>
          <ac:spMkLst>
            <pc:docMk/>
            <pc:sldMk cId="1566915723" sldId="340"/>
            <ac:spMk id="62" creationId="{B4215471-812B-48C2-B9C9-5FB0C3A83755}"/>
          </ac:spMkLst>
        </pc:spChg>
        <pc:spChg chg="mod">
          <ac:chgData name="yko2222@office.uos.ac.kr" userId="b2243ee0-ab2e-4d67-95f0-0f1750e4626f" providerId="ADAL" clId="{C0D3B06F-FCA4-41AE-B83E-5B14DA4BD048}" dt="2020-01-10T16:41:18.406" v="7073" actId="1076"/>
          <ac:spMkLst>
            <pc:docMk/>
            <pc:sldMk cId="1566915723" sldId="340"/>
            <ac:spMk id="63" creationId="{2AB3E585-1127-4E50-B61A-763C8BB8A9FC}"/>
          </ac:spMkLst>
        </pc:spChg>
        <pc:spChg chg="mod">
          <ac:chgData name="yko2222@office.uos.ac.kr" userId="b2243ee0-ab2e-4d67-95f0-0f1750e4626f" providerId="ADAL" clId="{C0D3B06F-FCA4-41AE-B83E-5B14DA4BD048}" dt="2020-01-10T16:48:12.782" v="7302" actId="1076"/>
          <ac:spMkLst>
            <pc:docMk/>
            <pc:sldMk cId="1566915723" sldId="340"/>
            <ac:spMk id="67" creationId="{9A512778-C809-4C60-B297-10D57721BAF8}"/>
          </ac:spMkLst>
        </pc:spChg>
        <pc:spChg chg="add del mod">
          <ac:chgData name="yko2222@office.uos.ac.kr" userId="b2243ee0-ab2e-4d67-95f0-0f1750e4626f" providerId="ADAL" clId="{C0D3B06F-FCA4-41AE-B83E-5B14DA4BD048}" dt="2020-01-10T16:49:17.404" v="7307" actId="21"/>
          <ac:spMkLst>
            <pc:docMk/>
            <pc:sldMk cId="1566915723" sldId="340"/>
            <ac:spMk id="78" creationId="{6C762676-8D1F-4978-967B-91350C3E20EB}"/>
          </ac:spMkLst>
        </pc:spChg>
        <pc:spChg chg="del">
          <ac:chgData name="yko2222@office.uos.ac.kr" userId="b2243ee0-ab2e-4d67-95f0-0f1750e4626f" providerId="ADAL" clId="{C0D3B06F-FCA4-41AE-B83E-5B14DA4BD048}" dt="2020-01-10T16:41:12.658" v="7072" actId="478"/>
          <ac:spMkLst>
            <pc:docMk/>
            <pc:sldMk cId="1566915723" sldId="340"/>
            <ac:spMk id="164" creationId="{C5B88C59-1D9B-4B32-B5FB-2EF0D0DD3A6E}"/>
          </ac:spMkLst>
        </pc:spChg>
        <pc:grpChg chg="del">
          <ac:chgData name="yko2222@office.uos.ac.kr" userId="b2243ee0-ab2e-4d67-95f0-0f1750e4626f" providerId="ADAL" clId="{C0D3B06F-FCA4-41AE-B83E-5B14DA4BD048}" dt="2020-01-10T16:41:11.845" v="7071" actId="478"/>
          <ac:grpSpMkLst>
            <pc:docMk/>
            <pc:sldMk cId="1566915723" sldId="340"/>
            <ac:grpSpMk id="68" creationId="{74E871AF-4B37-4945-88FF-DABA942B7878}"/>
          </ac:grpSpMkLst>
        </pc:grpChg>
        <pc:graphicFrameChg chg="add del mod modGraphic">
          <ac:chgData name="yko2222@office.uos.ac.kr" userId="b2243ee0-ab2e-4d67-95f0-0f1750e4626f" providerId="ADAL" clId="{C0D3B06F-FCA4-41AE-B83E-5B14DA4BD048}" dt="2020-01-10T16:49:17.404" v="7307" actId="21"/>
          <ac:graphicFrameMkLst>
            <pc:docMk/>
            <pc:sldMk cId="1566915723" sldId="340"/>
            <ac:graphicFrameMk id="2" creationId="{421F602D-A408-49AF-8D36-92C547F48315}"/>
          </ac:graphicFrameMkLst>
        </pc:graphicFrameChg>
        <pc:picChg chg="mod">
          <ac:chgData name="yko2222@office.uos.ac.kr" userId="b2243ee0-ab2e-4d67-95f0-0f1750e4626f" providerId="ADAL" clId="{C0D3B06F-FCA4-41AE-B83E-5B14DA4BD048}" dt="2020-01-10T16:48:04.406" v="7299" actId="1076"/>
          <ac:picMkLst>
            <pc:docMk/>
            <pc:sldMk cId="1566915723" sldId="340"/>
            <ac:picMk id="8" creationId="{2A2F8C44-F329-4F45-8586-927987081CCB}"/>
          </ac:picMkLst>
        </pc:picChg>
        <pc:picChg chg="mod">
          <ac:chgData name="yko2222@office.uos.ac.kr" userId="b2243ee0-ab2e-4d67-95f0-0f1750e4626f" providerId="ADAL" clId="{C0D3B06F-FCA4-41AE-B83E-5B14DA4BD048}" dt="2020-01-10T16:48:06.882" v="7300" actId="1076"/>
          <ac:picMkLst>
            <pc:docMk/>
            <pc:sldMk cId="1566915723" sldId="340"/>
            <ac:picMk id="66" creationId="{8D3439AF-C884-46A5-BF74-A508462F2114}"/>
          </ac:picMkLst>
        </pc:picChg>
      </pc:sldChg>
      <pc:sldChg chg="delSp modSp add mod">
        <pc:chgData name="yko2222@office.uos.ac.kr" userId="b2243ee0-ab2e-4d67-95f0-0f1750e4626f" providerId="ADAL" clId="{C0D3B06F-FCA4-41AE-B83E-5B14DA4BD048}" dt="2020-01-10T16:48:44.903" v="7306" actId="20577"/>
        <pc:sldMkLst>
          <pc:docMk/>
          <pc:sldMk cId="2993944259" sldId="341"/>
        </pc:sldMkLst>
        <pc:spChg chg="mod">
          <ac:chgData name="yko2222@office.uos.ac.kr" userId="b2243ee0-ab2e-4d67-95f0-0f1750e4626f" providerId="ADAL" clId="{C0D3B06F-FCA4-41AE-B83E-5B14DA4BD048}" dt="2020-01-10T16:48:44.903" v="7306" actId="20577"/>
          <ac:spMkLst>
            <pc:docMk/>
            <pc:sldMk cId="2993944259" sldId="341"/>
            <ac:spMk id="17" creationId="{8CA50551-850C-4A66-8251-1CCC38383D2B}"/>
          </ac:spMkLst>
        </pc:spChg>
        <pc:spChg chg="del">
          <ac:chgData name="yko2222@office.uos.ac.kr" userId="b2243ee0-ab2e-4d67-95f0-0f1750e4626f" providerId="ADAL" clId="{C0D3B06F-FCA4-41AE-B83E-5B14DA4BD048}" dt="2020-01-10T16:48:43.396" v="7305" actId="478"/>
          <ac:spMkLst>
            <pc:docMk/>
            <pc:sldMk cId="2993944259" sldId="341"/>
            <ac:spMk id="18" creationId="{FF8FDF0E-6A24-4CC5-8520-9A541669C222}"/>
          </ac:spMkLst>
        </pc:spChg>
      </pc:sldChg>
      <pc:sldChg chg="delSp modSp add mod">
        <pc:chgData name="yko2222@office.uos.ac.kr" userId="b2243ee0-ab2e-4d67-95f0-0f1750e4626f" providerId="ADAL" clId="{C0D3B06F-FCA4-41AE-B83E-5B14DA4BD048}" dt="2020-01-10T19:59:00.973" v="7791" actId="20577"/>
        <pc:sldMkLst>
          <pc:docMk/>
          <pc:sldMk cId="2837853368" sldId="342"/>
        </pc:sldMkLst>
        <pc:spChg chg="mod">
          <ac:chgData name="yko2222@office.uos.ac.kr" userId="b2243ee0-ab2e-4d67-95f0-0f1750e4626f" providerId="ADAL" clId="{C0D3B06F-FCA4-41AE-B83E-5B14DA4BD048}" dt="2020-01-10T19:59:00.973" v="7791" actId="20577"/>
          <ac:spMkLst>
            <pc:docMk/>
            <pc:sldMk cId="2837853368" sldId="342"/>
            <ac:spMk id="6" creationId="{78C85F12-C328-4290-9312-2598CF7D4DCE}"/>
          </ac:spMkLst>
        </pc:spChg>
        <pc:graphicFrameChg chg="del">
          <ac:chgData name="yko2222@office.uos.ac.kr" userId="b2243ee0-ab2e-4d67-95f0-0f1750e4626f" providerId="ADAL" clId="{C0D3B06F-FCA4-41AE-B83E-5B14DA4BD048}" dt="2020-01-10T19:58:55.214" v="7781" actId="478"/>
          <ac:graphicFrameMkLst>
            <pc:docMk/>
            <pc:sldMk cId="2837853368" sldId="342"/>
            <ac:graphicFrameMk id="12" creationId="{358AADC9-0A26-47A6-87D2-567BC4E641B4}"/>
          </ac:graphicFrameMkLst>
        </pc:graphicFrameChg>
      </pc:sldChg>
    </pc:docChg>
  </pc:docChgLst>
  <pc:docChgLst>
    <pc:chgData name="윤기오" userId="b2243ee0-ab2e-4d67-95f0-0f1750e4626f" providerId="ADAL" clId="{7AA54D96-2177-4B72-A8E1-0D474A6766FD}"/>
    <pc:docChg chg="undo custSel addSld delSld modSld sldOrd">
      <pc:chgData name="윤기오" userId="b2243ee0-ab2e-4d67-95f0-0f1750e4626f" providerId="ADAL" clId="{7AA54D96-2177-4B72-A8E1-0D474A6766FD}" dt="2020-01-09T02:31:00.734" v="9499" actId="20577"/>
      <pc:docMkLst>
        <pc:docMk/>
      </pc:docMkLst>
      <pc:sldChg chg="modSp">
        <pc:chgData name="윤기오" userId="b2243ee0-ab2e-4d67-95f0-0f1750e4626f" providerId="ADAL" clId="{7AA54D96-2177-4B72-A8E1-0D474A6766FD}" dt="2020-01-09T02:31:00.734" v="9499" actId="20577"/>
        <pc:sldMkLst>
          <pc:docMk/>
          <pc:sldMk cId="576564950" sldId="274"/>
        </pc:sldMkLst>
        <pc:spChg chg="mod">
          <ac:chgData name="윤기오" userId="b2243ee0-ab2e-4d67-95f0-0f1750e4626f" providerId="ADAL" clId="{7AA54D96-2177-4B72-A8E1-0D474A6766FD}" dt="2020-01-09T02:31:00.734" v="9499" actId="20577"/>
          <ac:spMkLst>
            <pc:docMk/>
            <pc:sldMk cId="576564950" sldId="274"/>
            <ac:spMk id="9" creationId="{2377D475-4A66-46FA-93EB-A9AF5527F57D}"/>
          </ac:spMkLst>
        </pc:spChg>
      </pc:sldChg>
      <pc:sldChg chg="addSp modSp">
        <pc:chgData name="윤기오" userId="b2243ee0-ab2e-4d67-95f0-0f1750e4626f" providerId="ADAL" clId="{7AA54D96-2177-4B72-A8E1-0D474A6766FD}" dt="2019-12-27T10:07:06.912" v="29" actId="14100"/>
        <pc:sldMkLst>
          <pc:docMk/>
          <pc:sldMk cId="2087775912" sldId="286"/>
        </pc:sldMkLst>
        <pc:spChg chg="mod">
          <ac:chgData name="윤기오" userId="b2243ee0-ab2e-4d67-95f0-0f1750e4626f" providerId="ADAL" clId="{7AA54D96-2177-4B72-A8E1-0D474A6766FD}" dt="2019-12-27T10:07:03.533" v="28" actId="1076"/>
          <ac:spMkLst>
            <pc:docMk/>
            <pc:sldMk cId="2087775912" sldId="286"/>
            <ac:spMk id="24" creationId="{D5A47950-35D7-427D-9181-13A17D846B0D}"/>
          </ac:spMkLst>
        </pc:spChg>
        <pc:picChg chg="add mod">
          <ac:chgData name="윤기오" userId="b2243ee0-ab2e-4d67-95f0-0f1750e4626f" providerId="ADAL" clId="{7AA54D96-2177-4B72-A8E1-0D474A6766FD}" dt="2019-12-27T10:07:06.912" v="29" actId="14100"/>
          <ac:picMkLst>
            <pc:docMk/>
            <pc:sldMk cId="2087775912" sldId="286"/>
            <ac:picMk id="1026" creationId="{9B17BFD6-BEC5-4CDC-9302-633D2D7E6A4C}"/>
          </ac:picMkLst>
        </pc:picChg>
      </pc:sldChg>
      <pc:sldChg chg="delSp modSp">
        <pc:chgData name="윤기오" userId="b2243ee0-ab2e-4d67-95f0-0f1750e4626f" providerId="ADAL" clId="{7AA54D96-2177-4B72-A8E1-0D474A6766FD}" dt="2020-01-08T10:44:21.719" v="6265" actId="20577"/>
        <pc:sldMkLst>
          <pc:docMk/>
          <pc:sldMk cId="2262399401" sldId="287"/>
        </pc:sldMkLst>
        <pc:spChg chg="mod">
          <ac:chgData name="윤기오" userId="b2243ee0-ab2e-4d67-95f0-0f1750e4626f" providerId="ADAL" clId="{7AA54D96-2177-4B72-A8E1-0D474A6766FD}" dt="2020-01-08T10:44:21.719" v="6265" actId="20577"/>
          <ac:spMkLst>
            <pc:docMk/>
            <pc:sldMk cId="2262399401" sldId="287"/>
            <ac:spMk id="17" creationId="{8CA50551-850C-4A66-8251-1CCC38383D2B}"/>
          </ac:spMkLst>
        </pc:spChg>
        <pc:spChg chg="del">
          <ac:chgData name="윤기오" userId="b2243ee0-ab2e-4d67-95f0-0f1750e4626f" providerId="ADAL" clId="{7AA54D96-2177-4B72-A8E1-0D474A6766FD}" dt="2020-01-08T10:44:19.285" v="6264" actId="478"/>
          <ac:spMkLst>
            <pc:docMk/>
            <pc:sldMk cId="2262399401" sldId="287"/>
            <ac:spMk id="18" creationId="{FF8FDF0E-6A24-4CC5-8520-9A541669C222}"/>
          </ac:spMkLst>
        </pc:spChg>
      </pc:sldChg>
      <pc:sldChg chg="modSp">
        <pc:chgData name="윤기오" userId="b2243ee0-ab2e-4d67-95f0-0f1750e4626f" providerId="ADAL" clId="{7AA54D96-2177-4B72-A8E1-0D474A6766FD}" dt="2019-12-27T10:08:14.324" v="30" actId="1076"/>
        <pc:sldMkLst>
          <pc:docMk/>
          <pc:sldMk cId="1880589864" sldId="290"/>
        </pc:sldMkLst>
        <pc:spChg chg="mod">
          <ac:chgData name="윤기오" userId="b2243ee0-ab2e-4d67-95f0-0f1750e4626f" providerId="ADAL" clId="{7AA54D96-2177-4B72-A8E1-0D474A6766FD}" dt="2019-12-27T10:08:14.324" v="30" actId="1076"/>
          <ac:spMkLst>
            <pc:docMk/>
            <pc:sldMk cId="1880589864" sldId="290"/>
            <ac:spMk id="5" creationId="{C5ADFDA7-8569-46D4-92A2-3064DBB208A9}"/>
          </ac:spMkLst>
        </pc:spChg>
        <pc:spChg chg="mod">
          <ac:chgData name="윤기오" userId="b2243ee0-ab2e-4d67-95f0-0f1750e4626f" providerId="ADAL" clId="{7AA54D96-2177-4B72-A8E1-0D474A6766FD}" dt="2019-12-27T10:08:14.324" v="30" actId="1076"/>
          <ac:spMkLst>
            <pc:docMk/>
            <pc:sldMk cId="1880589864" sldId="290"/>
            <ac:spMk id="6" creationId="{F292503E-7D26-4EE4-9CE3-AB9CE5B87D9F}"/>
          </ac:spMkLst>
        </pc:spChg>
        <pc:picChg chg="mod">
          <ac:chgData name="윤기오" userId="b2243ee0-ab2e-4d67-95f0-0f1750e4626f" providerId="ADAL" clId="{7AA54D96-2177-4B72-A8E1-0D474A6766FD}" dt="2019-12-27T10:08:14.324" v="30" actId="1076"/>
          <ac:picMkLst>
            <pc:docMk/>
            <pc:sldMk cId="1880589864" sldId="290"/>
            <ac:picMk id="7" creationId="{AB0A2A26-A591-47D8-B094-881155C50104}"/>
          </ac:picMkLst>
        </pc:picChg>
      </pc:sldChg>
      <pc:sldChg chg="addSp delSp modSp ord">
        <pc:chgData name="윤기오" userId="b2243ee0-ab2e-4d67-95f0-0f1750e4626f" providerId="ADAL" clId="{7AA54D96-2177-4B72-A8E1-0D474A6766FD}" dt="2020-01-08T13:16:10.362" v="9014" actId="478"/>
        <pc:sldMkLst>
          <pc:docMk/>
          <pc:sldMk cId="2316512808" sldId="291"/>
        </pc:sldMkLst>
        <pc:spChg chg="mod">
          <ac:chgData name="윤기오" userId="b2243ee0-ab2e-4d67-95f0-0f1750e4626f" providerId="ADAL" clId="{7AA54D96-2177-4B72-A8E1-0D474A6766FD}" dt="2020-01-05T07:46:23.052" v="899" actId="20577"/>
          <ac:spMkLst>
            <pc:docMk/>
            <pc:sldMk cId="2316512808" sldId="291"/>
            <ac:spMk id="10" creationId="{EBAF60EE-76AC-49E9-BE50-AD23E42DF012}"/>
          </ac:spMkLst>
        </pc:spChg>
        <pc:spChg chg="mod">
          <ac:chgData name="윤기오" userId="b2243ee0-ab2e-4d67-95f0-0f1750e4626f" providerId="ADAL" clId="{7AA54D96-2177-4B72-A8E1-0D474A6766FD}" dt="2020-01-05T07:17:49.506" v="193"/>
          <ac:spMkLst>
            <pc:docMk/>
            <pc:sldMk cId="2316512808" sldId="291"/>
            <ac:spMk id="11" creationId="{4D0B466A-752C-4AEE-B019-AD26DE5529C7}"/>
          </ac:spMkLst>
        </pc:spChg>
        <pc:spChg chg="add mod">
          <ac:chgData name="윤기오" userId="b2243ee0-ab2e-4d67-95f0-0f1750e4626f" providerId="ADAL" clId="{7AA54D96-2177-4B72-A8E1-0D474A6766FD}" dt="2020-01-05T07:33:58.974" v="332" actId="1076"/>
          <ac:spMkLst>
            <pc:docMk/>
            <pc:sldMk cId="2316512808" sldId="291"/>
            <ac:spMk id="22" creationId="{30A98FB3-0F91-4E14-9377-5FF280B38DB5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32" creationId="{150E98FC-CEF8-455A-940E-72C08D65D06B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33" creationId="{72F55D67-05AF-4B75-B173-28247400EF0D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41" creationId="{1B20512E-8ADD-436D-8D61-E52D69A932D5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42" creationId="{EC8C09A0-49BF-4DED-B6ED-32F3C487EB09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51" creationId="{08701B7B-EAD4-4F93-B92E-F33ED81E8CD5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52" creationId="{5111D566-081D-4EBC-8228-1C21FC131A50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0" creationId="{4CE99527-4922-4B5E-95B0-A7C762AB33F2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1" creationId="{5DA30436-5B34-491B-92A1-7FC225DB676E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2" creationId="{AC85DF17-763D-4DBB-A976-84CF6FECC305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3" creationId="{CCCFCD5E-88C5-4B51-9FAA-6916119C2EEA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4" creationId="{FF803AFA-2380-4ABC-AE4D-888A2000DBA8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5" creationId="{BE86E7E5-3204-43B6-A413-A110C7628E0E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6" creationId="{85F313D3-A16A-4AD5-931C-02E350515375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7" creationId="{3AFDC66F-9E81-49FC-A6C3-12A35111608A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8" creationId="{C0D889A8-3E78-4D4F-9BA0-483A1571785D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69" creationId="{8B6B931E-9D2F-453A-9767-BD6DAB34BE4B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0" creationId="{C70780F9-AD29-4926-A613-4768BB7425D0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1" creationId="{697CD27A-506A-42DD-BC05-73E8C341DD2E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2" creationId="{E5DD73C6-47DF-45AA-8B49-FBAB9DA308CF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3" creationId="{71A4EF95-9E2C-4D40-9477-AA8318C847EC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4" creationId="{E5073F31-FCCE-4073-913E-30CABFC4B43C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5" creationId="{04559FAA-52B4-4FBD-BF8E-A348174BD7FB}"/>
          </ac:spMkLst>
        </pc:spChg>
        <pc:spChg chg="add mod">
          <ac:chgData name="윤기오" userId="b2243ee0-ab2e-4d67-95f0-0f1750e4626f" providerId="ADAL" clId="{7AA54D96-2177-4B72-A8E1-0D474A6766FD}" dt="2020-01-05T07:32:30.854" v="316" actId="164"/>
          <ac:spMkLst>
            <pc:docMk/>
            <pc:sldMk cId="2316512808" sldId="291"/>
            <ac:spMk id="76" creationId="{FD1D0E7C-DD8F-4CB6-A642-09DE7270DE7C}"/>
          </ac:spMkLst>
        </pc:spChg>
        <pc:spChg chg="mod">
          <ac:chgData name="윤기오" userId="b2243ee0-ab2e-4d67-95f0-0f1750e4626f" providerId="ADAL" clId="{7AA54D96-2177-4B72-A8E1-0D474A6766FD}" dt="2020-01-08T08:58:04.062" v="4490" actId="1076"/>
          <ac:spMkLst>
            <pc:docMk/>
            <pc:sldMk cId="2316512808" sldId="291"/>
            <ac:spMk id="78" creationId="{7F0242BB-3753-4E83-ACB8-7D45CC58756F}"/>
          </ac:spMkLst>
        </pc:spChg>
        <pc:spChg chg="mod">
          <ac:chgData name="윤기오" userId="b2243ee0-ab2e-4d67-95f0-0f1750e4626f" providerId="ADAL" clId="{7AA54D96-2177-4B72-A8E1-0D474A6766FD}" dt="2020-01-08T08:58:13.092" v="4491" actId="1076"/>
          <ac:spMkLst>
            <pc:docMk/>
            <pc:sldMk cId="2316512808" sldId="291"/>
            <ac:spMk id="79" creationId="{8C88D29C-8966-4496-AD7B-D86859CF6277}"/>
          </ac:spMkLst>
        </pc:spChg>
        <pc:spChg chg="add del">
          <ac:chgData name="윤기오" userId="b2243ee0-ab2e-4d67-95f0-0f1750e4626f" providerId="ADAL" clId="{7AA54D96-2177-4B72-A8E1-0D474A6766FD}" dt="2020-01-05T07:34:28.854" v="334" actId="478"/>
          <ac:spMkLst>
            <pc:docMk/>
            <pc:sldMk cId="2316512808" sldId="291"/>
            <ac:spMk id="115" creationId="{22C27C45-192B-4828-B05B-8AE8B8101202}"/>
          </ac:spMkLst>
        </pc:spChg>
        <pc:spChg chg="add mod">
          <ac:chgData name="윤기오" userId="b2243ee0-ab2e-4d67-95f0-0f1750e4626f" providerId="ADAL" clId="{7AA54D96-2177-4B72-A8E1-0D474A6766FD}" dt="2020-01-08T10:21:22.173" v="5858" actId="20577"/>
          <ac:spMkLst>
            <pc:docMk/>
            <pc:sldMk cId="2316512808" sldId="291"/>
            <ac:spMk id="116" creationId="{DE78171E-85C6-4FBD-BCD8-AC3B4192526B}"/>
          </ac:spMkLst>
        </pc:spChg>
        <pc:spChg chg="add mod">
          <ac:chgData name="윤기오" userId="b2243ee0-ab2e-4d67-95f0-0f1750e4626f" providerId="ADAL" clId="{7AA54D96-2177-4B72-A8E1-0D474A6766FD}" dt="2020-01-05T09:47:12.407" v="3292" actId="1076"/>
          <ac:spMkLst>
            <pc:docMk/>
            <pc:sldMk cId="2316512808" sldId="291"/>
            <ac:spMk id="117" creationId="{CF8E9140-7BF2-4DD7-AD97-FC1363918A5C}"/>
          </ac:spMkLst>
        </pc:spChg>
        <pc:spChg chg="add del mod">
          <ac:chgData name="윤기오" userId="b2243ee0-ab2e-4d67-95f0-0f1750e4626f" providerId="ADAL" clId="{7AA54D96-2177-4B72-A8E1-0D474A6766FD}" dt="2020-01-05T08:58:36.198" v="1399" actId="478"/>
          <ac:spMkLst>
            <pc:docMk/>
            <pc:sldMk cId="2316512808" sldId="291"/>
            <ac:spMk id="118" creationId="{4E354502-DD4D-4A81-A7E3-50B2B05030F2}"/>
          </ac:spMkLst>
        </pc:spChg>
        <pc:spChg chg="add mod">
          <ac:chgData name="윤기오" userId="b2243ee0-ab2e-4d67-95f0-0f1750e4626f" providerId="ADAL" clId="{7AA54D96-2177-4B72-A8E1-0D474A6766FD}" dt="2020-01-05T09:47:12.407" v="3292" actId="1076"/>
          <ac:spMkLst>
            <pc:docMk/>
            <pc:sldMk cId="2316512808" sldId="291"/>
            <ac:spMk id="119" creationId="{74AAF73A-E23B-436A-87BE-EC1D131D8309}"/>
          </ac:spMkLst>
        </pc:spChg>
        <pc:grpChg chg="add mod">
          <ac:chgData name="윤기오" userId="b2243ee0-ab2e-4d67-95f0-0f1750e4626f" providerId="ADAL" clId="{7AA54D96-2177-4B72-A8E1-0D474A6766FD}" dt="2020-01-05T07:33:48.817" v="330" actId="1076"/>
          <ac:grpSpMkLst>
            <pc:docMk/>
            <pc:sldMk cId="2316512808" sldId="291"/>
            <ac:grpSpMk id="1042" creationId="{8BE50B2D-BF7C-41C2-908F-BE10A3E7F26D}"/>
          </ac:grpSpMkLst>
        </pc:grpChg>
        <pc:picChg chg="mod">
          <ac:chgData name="윤기오" userId="b2243ee0-ab2e-4d67-95f0-0f1750e4626f" providerId="ADAL" clId="{7AA54D96-2177-4B72-A8E1-0D474A6766FD}" dt="2020-01-08T08:58:13.092" v="4491" actId="1076"/>
          <ac:picMkLst>
            <pc:docMk/>
            <pc:sldMk cId="2316512808" sldId="291"/>
            <ac:picMk id="2" creationId="{E42F6EFE-758E-4B79-AFDB-5ED73B617CC8}"/>
          </ac:picMkLst>
        </pc:picChg>
        <pc:picChg chg="add del mod">
          <ac:chgData name="윤기오" userId="b2243ee0-ab2e-4d67-95f0-0f1750e4626f" providerId="ADAL" clId="{7AA54D96-2177-4B72-A8E1-0D474A6766FD}" dt="2020-01-08T10:22:38.289" v="5863" actId="21"/>
          <ac:picMkLst>
            <pc:docMk/>
            <pc:sldMk cId="2316512808" sldId="291"/>
            <ac:picMk id="12" creationId="{E9E1686A-C907-4824-A7F8-C228AFC2BD70}"/>
          </ac:picMkLst>
        </pc:picChg>
        <pc:picChg chg="add del mod">
          <ac:chgData name="윤기오" userId="b2243ee0-ab2e-4d67-95f0-0f1750e4626f" providerId="ADAL" clId="{7AA54D96-2177-4B72-A8E1-0D474A6766FD}" dt="2020-01-08T13:16:10.362" v="9014" actId="478"/>
          <ac:picMkLst>
            <pc:docMk/>
            <pc:sldMk cId="2316512808" sldId="291"/>
            <ac:picMk id="13" creationId="{B6223F2D-02A5-44CE-B29E-8CAEBF65A9BC}"/>
          </ac:picMkLst>
        </pc:picChg>
        <pc:picChg chg="mod">
          <ac:chgData name="윤기오" userId="b2243ee0-ab2e-4d67-95f0-0f1750e4626f" providerId="ADAL" clId="{7AA54D96-2177-4B72-A8E1-0D474A6766FD}" dt="2020-01-08T08:58:01.505" v="4489" actId="1076"/>
          <ac:picMkLst>
            <pc:docMk/>
            <pc:sldMk cId="2316512808" sldId="291"/>
            <ac:picMk id="1026" creationId="{802DE512-360F-4A9D-BEAB-8823A30B5E50}"/>
          </ac:picMkLst>
        </pc:picChg>
        <pc:picChg chg="add del mod">
          <ac:chgData name="윤기오" userId="b2243ee0-ab2e-4d67-95f0-0f1750e4626f" providerId="ADAL" clId="{7AA54D96-2177-4B72-A8E1-0D474A6766FD}" dt="2020-01-05T07:12:48.376" v="86" actId="478"/>
          <ac:picMkLst>
            <pc:docMk/>
            <pc:sldMk cId="2316512808" sldId="291"/>
            <ac:picMk id="1026" creationId="{DB2172B5-A0A9-49A2-8C65-01D32BF41BCC}"/>
          </ac:picMkLst>
        </pc:picChg>
        <pc:picChg chg="add mod">
          <ac:chgData name="윤기오" userId="b2243ee0-ab2e-4d67-95f0-0f1750e4626f" providerId="ADAL" clId="{7AA54D96-2177-4B72-A8E1-0D474A6766FD}" dt="2020-01-05T09:46:11.936" v="3287" actId="14100"/>
          <ac:picMkLst>
            <pc:docMk/>
            <pc:sldMk cId="2316512808" sldId="291"/>
            <ac:picMk id="1043" creationId="{B6D04100-FDA5-49F4-B563-01C05622CA2A}"/>
          </ac:picMkLst>
        </pc:picChg>
        <pc:cxnChg chg="add del mod">
          <ac:chgData name="윤기오" userId="b2243ee0-ab2e-4d67-95f0-0f1750e4626f" providerId="ADAL" clId="{7AA54D96-2177-4B72-A8E1-0D474A6766FD}" dt="2020-01-05T07:12:32.347" v="81" actId="478"/>
          <ac:cxnSpMkLst>
            <pc:docMk/>
            <pc:sldMk cId="2316512808" sldId="291"/>
            <ac:cxnSpMk id="3" creationId="{CC58A5B8-F5E2-4C29-8F8B-05FCF889FE3E}"/>
          </ac:cxnSpMkLst>
        </pc:cxnChg>
        <pc:cxnChg chg="add del mod">
          <ac:chgData name="윤기오" userId="b2243ee0-ab2e-4d67-95f0-0f1750e4626f" providerId="ADAL" clId="{7AA54D96-2177-4B72-A8E1-0D474A6766FD}" dt="2020-01-05T07:12:32.347" v="81" actId="478"/>
          <ac:cxnSpMkLst>
            <pc:docMk/>
            <pc:sldMk cId="2316512808" sldId="291"/>
            <ac:cxnSpMk id="12" creationId="{161FDD84-10BB-4B65-8B39-289CD97DCD4D}"/>
          </ac:cxnSpMkLst>
        </pc:cxnChg>
        <pc:cxnChg chg="add del mod">
          <ac:chgData name="윤기오" userId="b2243ee0-ab2e-4d67-95f0-0f1750e4626f" providerId="ADAL" clId="{7AA54D96-2177-4B72-A8E1-0D474A6766FD}" dt="2020-01-05T07:12:32.347" v="81" actId="478"/>
          <ac:cxnSpMkLst>
            <pc:docMk/>
            <pc:sldMk cId="2316512808" sldId="291"/>
            <ac:cxnSpMk id="14" creationId="{59E458E0-5108-4AB4-AF17-7D4DB81AC254}"/>
          </ac:cxnSpMkLst>
        </pc:cxnChg>
        <pc:cxnChg chg="add del mod">
          <ac:chgData name="윤기오" userId="b2243ee0-ab2e-4d67-95f0-0f1750e4626f" providerId="ADAL" clId="{7AA54D96-2177-4B72-A8E1-0D474A6766FD}" dt="2020-01-05T07:12:32.347" v="81" actId="478"/>
          <ac:cxnSpMkLst>
            <pc:docMk/>
            <pc:sldMk cId="2316512808" sldId="291"/>
            <ac:cxnSpMk id="15" creationId="{F1BAA544-370E-47AA-9AE7-1845D4F17F59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18" creationId="{9AA84007-1BD4-4905-AF93-4D6BDC18A677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19" creationId="{1E30F889-8EAD-4BCD-B1D2-C6437799B5F1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0" creationId="{D8499489-48C8-40EE-911A-678250951BCC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1" creationId="{E39AADF6-E68B-479A-A761-9498F8EE9450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3" creationId="{1A741356-3853-463B-9631-E5F2C101485E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4" creationId="{5FDC1607-A3E1-4B11-A5CF-E7D552B3DB16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5" creationId="{A4910CA4-5C39-4CF3-8A4C-5FD8EFDAAE45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6" creationId="{B6A684EA-F76D-4CF2-9946-32FEDD68E352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7" creationId="{665D1CD7-9E69-4629-8CA8-B124EB31BFA9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8" creationId="{6D374D21-8FD4-4FE6-9DA0-43C4B2388EDF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29" creationId="{42E7A903-F1EA-4B9E-B5CE-A3B6CCF02226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0" creationId="{D99FAFBC-CABE-4442-A1F5-C7AAF4CF29AF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1" creationId="{88254A99-9049-4E3C-BAFC-A82F5C30E96D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4" creationId="{F36461F5-A3E9-4A0B-A403-62D9A2A02F2C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5" creationId="{525BFDF3-FFCC-440E-A018-E389521919AD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6" creationId="{256D026F-52F6-41B6-A96E-C4E47CE9F4C3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7" creationId="{C1FD9ABA-32C5-4945-892E-534A48A3577D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8" creationId="{AAB78B14-642C-4939-8BDB-899299FCA4D0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39" creationId="{C5108EA3-D76B-4592-BC5B-4769FFF9E7C2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0" creationId="{EAD07B28-8D47-462A-B409-5EC15887680E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3" creationId="{0750348E-AD67-4E20-9E86-F22FD64A46A4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4" creationId="{803A1B41-2AB9-4695-A2A1-97466A0BF8B7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5" creationId="{8E8CA5A0-D786-4EEE-8458-5F20857506BD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6" creationId="{3BE05715-48EB-4CA6-BFDC-A4B02F4737B6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7" creationId="{035B0FFC-7CBA-40B5-86C1-6B3B5787DFA5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8" creationId="{ADB59C92-3F25-4265-8183-51EADD1C01A7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49" creationId="{020D18F3-41E0-4AA2-8171-3EA123196DBD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0" creationId="{5F01E09F-1057-4325-8632-B2E5AF0B48D0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3" creationId="{B245521E-09A2-46B4-BC73-037D17639F9E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4" creationId="{F1F528EC-3091-4550-91A7-69868AE43723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5" creationId="{D377ECC9-36C8-4470-9C3B-CA2BA336179B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6" creationId="{97D4A162-FD9C-4069-9C32-76EFEA6F85D4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7" creationId="{25CDD56B-4212-443E-AC5C-22D18946EE30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8" creationId="{A6055570-6CD4-4133-803D-105067186B15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59" creationId="{70673042-4CE1-4342-B72F-FC9AA3682CB3}"/>
          </ac:cxnSpMkLst>
        </pc:cxnChg>
        <pc:cxnChg chg="add mod">
          <ac:chgData name="윤기오" userId="b2243ee0-ab2e-4d67-95f0-0f1750e4626f" providerId="ADAL" clId="{7AA54D96-2177-4B72-A8E1-0D474A6766FD}" dt="2020-01-05T07:32:30.854" v="316" actId="164"/>
          <ac:cxnSpMkLst>
            <pc:docMk/>
            <pc:sldMk cId="2316512808" sldId="291"/>
            <ac:cxnSpMk id="77" creationId="{F3A039BD-BDF8-4674-B377-0D8033874D20}"/>
          </ac:cxnSpMkLst>
        </pc:cxnChg>
      </pc:sldChg>
      <pc:sldChg chg="addSp delSp modSp add">
        <pc:chgData name="윤기오" userId="b2243ee0-ab2e-4d67-95f0-0f1750e4626f" providerId="ADAL" clId="{7AA54D96-2177-4B72-A8E1-0D474A6766FD}" dt="2020-01-08T08:40:44.373" v="4423" actId="1076"/>
        <pc:sldMkLst>
          <pc:docMk/>
          <pc:sldMk cId="3401172890" sldId="292"/>
        </pc:sldMkLst>
        <pc:spChg chg="add del mod">
          <ac:chgData name="윤기오" userId="b2243ee0-ab2e-4d67-95f0-0f1750e4626f" providerId="ADAL" clId="{7AA54D96-2177-4B72-A8E1-0D474A6766FD}" dt="2020-01-05T08:42:00.260" v="1333" actId="478"/>
          <ac:spMkLst>
            <pc:docMk/>
            <pc:sldMk cId="3401172890" sldId="292"/>
            <ac:spMk id="2" creationId="{0F739789-FE7C-4378-BC7E-A35E5FDB965B}"/>
          </ac:spMkLst>
        </pc:spChg>
        <pc:spChg chg="mod">
          <ac:chgData name="윤기오" userId="b2243ee0-ab2e-4d67-95f0-0f1750e4626f" providerId="ADAL" clId="{7AA54D96-2177-4B72-A8E1-0D474A6766FD}" dt="2020-01-05T07:50:42.355" v="922"/>
          <ac:spMkLst>
            <pc:docMk/>
            <pc:sldMk cId="3401172890" sldId="292"/>
            <ac:spMk id="10" creationId="{EBAF60EE-76AC-49E9-BE50-AD23E42DF012}"/>
          </ac:spMkLst>
        </pc:spChg>
        <pc:spChg chg="mod">
          <ac:chgData name="윤기오" userId="b2243ee0-ab2e-4d67-95f0-0f1750e4626f" providerId="ADAL" clId="{7AA54D96-2177-4B72-A8E1-0D474A6766FD}" dt="2020-01-05T07:17:53.552" v="204" actId="20577"/>
          <ac:spMkLst>
            <pc:docMk/>
            <pc:sldMk cId="3401172890" sldId="292"/>
            <ac:spMk id="11" creationId="{4D0B466A-752C-4AEE-B019-AD26DE5529C7}"/>
          </ac:spMkLst>
        </pc:spChg>
        <pc:spChg chg="add del mod">
          <ac:chgData name="윤기오" userId="b2243ee0-ab2e-4d67-95f0-0f1750e4626f" providerId="ADAL" clId="{7AA54D96-2177-4B72-A8E1-0D474A6766FD}" dt="2020-01-05T08:42:04.024" v="1334" actId="478"/>
          <ac:spMkLst>
            <pc:docMk/>
            <pc:sldMk cId="3401172890" sldId="292"/>
            <ac:spMk id="12" creationId="{56F9ABB9-263E-4D9D-AFD8-443EE1764270}"/>
          </ac:spMkLst>
        </pc:spChg>
        <pc:spChg chg="add del mod">
          <ac:chgData name="윤기오" userId="b2243ee0-ab2e-4d67-95f0-0f1750e4626f" providerId="ADAL" clId="{7AA54D96-2177-4B72-A8E1-0D474A6766FD}" dt="2020-01-05T08:42:04.024" v="1334" actId="478"/>
          <ac:spMkLst>
            <pc:docMk/>
            <pc:sldMk cId="3401172890" sldId="292"/>
            <ac:spMk id="13" creationId="{604A140C-9CF7-4854-A072-50C6A5DCBCF8}"/>
          </ac:spMkLst>
        </pc:spChg>
        <pc:spChg chg="add del mod">
          <ac:chgData name="윤기오" userId="b2243ee0-ab2e-4d67-95f0-0f1750e4626f" providerId="ADAL" clId="{7AA54D96-2177-4B72-A8E1-0D474A6766FD}" dt="2020-01-08T08:16:02.592" v="3305" actId="478"/>
          <ac:spMkLst>
            <pc:docMk/>
            <pc:sldMk cId="3401172890" sldId="292"/>
            <ac:spMk id="15" creationId="{4445C46F-102A-4960-AC1D-62920EF4D865}"/>
          </ac:spMkLst>
        </pc:spChg>
        <pc:spChg chg="add del mod">
          <ac:chgData name="윤기오" userId="b2243ee0-ab2e-4d67-95f0-0f1750e4626f" providerId="ADAL" clId="{7AA54D96-2177-4B72-A8E1-0D474A6766FD}" dt="2020-01-08T08:16:02.592" v="3305" actId="478"/>
          <ac:spMkLst>
            <pc:docMk/>
            <pc:sldMk cId="3401172890" sldId="292"/>
            <ac:spMk id="16" creationId="{2EB73A8D-8E95-4DFC-BEA7-EB39221883EC}"/>
          </ac:spMkLst>
        </pc:spChg>
        <pc:spChg chg="add del mod">
          <ac:chgData name="윤기오" userId="b2243ee0-ab2e-4d67-95f0-0f1750e4626f" providerId="ADAL" clId="{7AA54D96-2177-4B72-A8E1-0D474A6766FD}" dt="2020-01-05T08:42:47.687" v="1363" actId="478"/>
          <ac:spMkLst>
            <pc:docMk/>
            <pc:sldMk cId="3401172890" sldId="292"/>
            <ac:spMk id="17" creationId="{0862AB11-B5A7-42A3-8F25-3820063E3FD9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22" creationId="{F5CAD472-1E9A-42B8-B6BF-2F74C4E7428E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32" creationId="{0B5F6385-60E4-420F-8F3D-519409B0EFA5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33" creationId="{C575C9A4-846A-4038-B879-547429ABDE3B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41" creationId="{05E995F2-8109-43EB-8AB8-630608EAF037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42" creationId="{0A964215-EDFB-40D5-9156-0FA93AF73277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51" creationId="{F7ABAAE1-2D21-4ADE-89EE-850397C27058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52" creationId="{73539AE9-08D8-43B4-AAC6-4BF4196BD4FB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0" creationId="{1C4B0330-6344-4E3A-B5C4-E92F5059735A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1" creationId="{8774D7CF-E0A7-461F-9336-D7C3DD769A82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2" creationId="{5DAAA912-89A3-40EF-966A-87CC0B0B4C17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3" creationId="{5AEE953F-02AE-49E9-BE90-64D3B6C2F0C1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4" creationId="{1C2E0DE9-370A-4BBE-A50E-3AEF18F68377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5" creationId="{2EC1973D-F402-478A-848C-6ADA0151E89E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6" creationId="{10A0E8A1-31C8-4BD0-8CD3-AB22232B4C16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7" creationId="{7D7D5E56-C720-43D2-8BFC-6B3C3D310DB4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8" creationId="{E30D4918-4788-4506-9887-6A32D1D204D8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69" creationId="{FFBED836-7277-40D7-BD47-B75B85067732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0" creationId="{905FF836-33EA-4135-8158-32FFDAEDBB48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1" creationId="{EF3AAB34-4C2F-4F0F-9EB5-34CAB050B502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2" creationId="{4360C2B3-B167-45A1-AD40-C9A22C5798B8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3" creationId="{2B49E9CE-9165-42BB-91DC-B1780F690492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4" creationId="{EDAEB3E2-0859-4725-968A-CDC99BB9C064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5" creationId="{0F67A678-28FC-4CA7-A113-2F8DC99796B2}"/>
          </ac:spMkLst>
        </pc:spChg>
        <pc:spChg chg="add del">
          <ac:chgData name="윤기오" userId="b2243ee0-ab2e-4d67-95f0-0f1750e4626f" providerId="ADAL" clId="{7AA54D96-2177-4B72-A8E1-0D474A6766FD}" dt="2020-01-05T07:32:21.936" v="312"/>
          <ac:spMkLst>
            <pc:docMk/>
            <pc:sldMk cId="3401172890" sldId="292"/>
            <ac:spMk id="76" creationId="{0BC25070-894A-4D6E-A622-1E169E9AF65E}"/>
          </ac:spMkLst>
        </pc:spChg>
        <pc:spChg chg="add del">
          <ac:chgData name="윤기오" userId="b2243ee0-ab2e-4d67-95f0-0f1750e4626f" providerId="ADAL" clId="{7AA54D96-2177-4B72-A8E1-0D474A6766FD}" dt="2020-01-05T07:39:19.360" v="829" actId="478"/>
          <ac:spMkLst>
            <pc:docMk/>
            <pc:sldMk cId="3401172890" sldId="292"/>
            <ac:spMk id="83" creationId="{4FA72D78-6691-43C2-BF98-AB3F632A449F}"/>
          </ac:spMkLst>
        </pc:spChg>
        <pc:spChg chg="add del mod">
          <ac:chgData name="윤기오" userId="b2243ee0-ab2e-4d67-95f0-0f1750e4626f" providerId="ADAL" clId="{7AA54D96-2177-4B72-A8E1-0D474A6766FD}" dt="2020-01-05T07:39:10.978" v="824" actId="478"/>
          <ac:spMkLst>
            <pc:docMk/>
            <pc:sldMk cId="3401172890" sldId="292"/>
            <ac:spMk id="123" creationId="{34F085C4-1159-4E93-A4D9-E9510F8134A1}"/>
          </ac:spMkLst>
        </pc:spChg>
        <pc:spChg chg="add del mod">
          <ac:chgData name="윤기오" userId="b2243ee0-ab2e-4d67-95f0-0f1750e4626f" providerId="ADAL" clId="{7AA54D96-2177-4B72-A8E1-0D474A6766FD}" dt="2020-01-05T07:39:16.374" v="828" actId="478"/>
          <ac:spMkLst>
            <pc:docMk/>
            <pc:sldMk cId="3401172890" sldId="292"/>
            <ac:spMk id="124" creationId="{DB95A0BA-EC6C-4159-9F44-C00BBBA3028C}"/>
          </ac:spMkLst>
        </pc:spChg>
        <pc:spChg chg="add del">
          <ac:chgData name="윤기오" userId="b2243ee0-ab2e-4d67-95f0-0f1750e4626f" providerId="ADAL" clId="{7AA54D96-2177-4B72-A8E1-0D474A6766FD}" dt="2020-01-05T07:39:14.625" v="827" actId="478"/>
          <ac:spMkLst>
            <pc:docMk/>
            <pc:sldMk cId="3401172890" sldId="292"/>
            <ac:spMk id="125" creationId="{4EA55057-EED2-4730-9BC3-2D6156CC3FF7}"/>
          </ac:spMkLst>
        </pc:spChg>
        <pc:spChg chg="del">
          <ac:chgData name="윤기오" userId="b2243ee0-ab2e-4d67-95f0-0f1750e4626f" providerId="ADAL" clId="{7AA54D96-2177-4B72-A8E1-0D474A6766FD}" dt="2020-01-05T07:38:59.496" v="820" actId="478"/>
          <ac:spMkLst>
            <pc:docMk/>
            <pc:sldMk cId="3401172890" sldId="292"/>
            <ac:spMk id="127" creationId="{2FB7CDDD-B36E-4687-8703-EE77E011AA8E}"/>
          </ac:spMkLst>
        </pc:spChg>
        <pc:spChg chg="del">
          <ac:chgData name="윤기오" userId="b2243ee0-ab2e-4d67-95f0-0f1750e4626f" providerId="ADAL" clId="{7AA54D96-2177-4B72-A8E1-0D474A6766FD}" dt="2020-01-05T07:38:58.208" v="819" actId="478"/>
          <ac:spMkLst>
            <pc:docMk/>
            <pc:sldMk cId="3401172890" sldId="292"/>
            <ac:spMk id="128" creationId="{26FE99F1-270F-46F8-9C5F-A17DDA00FF2F}"/>
          </ac:spMkLst>
        </pc:spChg>
        <pc:spChg chg="del">
          <ac:chgData name="윤기오" userId="b2243ee0-ab2e-4d67-95f0-0f1750e4626f" providerId="ADAL" clId="{7AA54D96-2177-4B72-A8E1-0D474A6766FD}" dt="2020-01-05T07:38:56.201" v="818" actId="478"/>
          <ac:spMkLst>
            <pc:docMk/>
            <pc:sldMk cId="3401172890" sldId="292"/>
            <ac:spMk id="129" creationId="{715F4585-B96F-4815-83A6-D2D41C415C27}"/>
          </ac:spMkLst>
        </pc:spChg>
        <pc:spChg chg="del">
          <ac:chgData name="윤기오" userId="b2243ee0-ab2e-4d67-95f0-0f1750e4626f" providerId="ADAL" clId="{7AA54D96-2177-4B72-A8E1-0D474A6766FD}" dt="2020-01-05T07:39:08.641" v="823" actId="478"/>
          <ac:spMkLst>
            <pc:docMk/>
            <pc:sldMk cId="3401172890" sldId="292"/>
            <ac:spMk id="131" creationId="{32EA8BD7-0A8F-411B-8F44-EB515FF25A6E}"/>
          </ac:spMkLst>
        </pc:spChg>
        <pc:spChg chg="del">
          <ac:chgData name="윤기오" userId="b2243ee0-ab2e-4d67-95f0-0f1750e4626f" providerId="ADAL" clId="{7AA54D96-2177-4B72-A8E1-0D474A6766FD}" dt="2020-01-05T07:39:04.180" v="822" actId="478"/>
          <ac:spMkLst>
            <pc:docMk/>
            <pc:sldMk cId="3401172890" sldId="292"/>
            <ac:spMk id="132" creationId="{B5BE5CFB-121B-42B7-98D7-3A4DE1AC43B8}"/>
          </ac:spMkLst>
        </pc:spChg>
        <pc:spChg chg="del">
          <ac:chgData name="윤기오" userId="b2243ee0-ab2e-4d67-95f0-0f1750e4626f" providerId="ADAL" clId="{7AA54D96-2177-4B72-A8E1-0D474A6766FD}" dt="2020-01-05T07:39:02.589" v="821" actId="478"/>
          <ac:spMkLst>
            <pc:docMk/>
            <pc:sldMk cId="3401172890" sldId="292"/>
            <ac:spMk id="133" creationId="{C0E5D78F-5122-457E-98B6-A73821AC66B2}"/>
          </ac:spMkLst>
        </pc:spChg>
        <pc:spChg chg="del mod">
          <ac:chgData name="윤기오" userId="b2243ee0-ab2e-4d67-95f0-0f1750e4626f" providerId="ADAL" clId="{7AA54D96-2177-4B72-A8E1-0D474A6766FD}" dt="2020-01-05T07:38:45.790" v="814" actId="478"/>
          <ac:spMkLst>
            <pc:docMk/>
            <pc:sldMk cId="3401172890" sldId="292"/>
            <ac:spMk id="135" creationId="{A9CBC98B-A881-4DDE-A564-4942201F76E5}"/>
          </ac:spMkLst>
        </pc:spChg>
        <pc:spChg chg="del mod">
          <ac:chgData name="윤기오" userId="b2243ee0-ab2e-4d67-95f0-0f1750e4626f" providerId="ADAL" clId="{7AA54D96-2177-4B72-A8E1-0D474A6766FD}" dt="2020-01-05T07:38:44.473" v="813" actId="478"/>
          <ac:spMkLst>
            <pc:docMk/>
            <pc:sldMk cId="3401172890" sldId="292"/>
            <ac:spMk id="136" creationId="{2A434136-9381-4386-9338-25EEA189EAB7}"/>
          </ac:spMkLst>
        </pc:spChg>
        <pc:spChg chg="del">
          <ac:chgData name="윤기오" userId="b2243ee0-ab2e-4d67-95f0-0f1750e4626f" providerId="ADAL" clId="{7AA54D96-2177-4B72-A8E1-0D474A6766FD}" dt="2020-01-05T07:38:47.679" v="815" actId="478"/>
          <ac:spMkLst>
            <pc:docMk/>
            <pc:sldMk cId="3401172890" sldId="292"/>
            <ac:spMk id="137" creationId="{E86A9AF1-B5D1-4C5B-8D45-C0ACD58037E7}"/>
          </ac:spMkLst>
        </pc:spChg>
        <pc:spChg chg="add del mod">
          <ac:chgData name="윤기오" userId="b2243ee0-ab2e-4d67-95f0-0f1750e4626f" providerId="ADAL" clId="{7AA54D96-2177-4B72-A8E1-0D474A6766FD}" dt="2020-01-08T08:40:44.373" v="4423" actId="1076"/>
          <ac:spMkLst>
            <pc:docMk/>
            <pc:sldMk cId="3401172890" sldId="292"/>
            <ac:spMk id="139" creationId="{CC465926-ACF0-4FF7-B35F-99435BF6CB7E}"/>
          </ac:spMkLst>
        </pc:spChg>
        <pc:spChg chg="add del mod">
          <ac:chgData name="윤기오" userId="b2243ee0-ab2e-4d67-95f0-0f1750e4626f" providerId="ADAL" clId="{7AA54D96-2177-4B72-A8E1-0D474A6766FD}" dt="2020-01-08T08:16:02.592" v="3305" actId="478"/>
          <ac:spMkLst>
            <pc:docMk/>
            <pc:sldMk cId="3401172890" sldId="292"/>
            <ac:spMk id="141" creationId="{194647A4-4AC3-46DF-A7CD-4D3164CEF791}"/>
          </ac:spMkLst>
        </pc:spChg>
        <pc:spChg chg="add del mod">
          <ac:chgData name="윤기오" userId="b2243ee0-ab2e-4d67-95f0-0f1750e4626f" providerId="ADAL" clId="{7AA54D96-2177-4B72-A8E1-0D474A6766FD}" dt="2020-01-05T08:42:54.127" v="1367" actId="478"/>
          <ac:spMkLst>
            <pc:docMk/>
            <pc:sldMk cId="3401172890" sldId="292"/>
            <ac:spMk id="142" creationId="{8FEC1E29-06C8-40EC-AA6F-C33C5AD3EF7E}"/>
          </ac:spMkLst>
        </pc:spChg>
        <pc:spChg chg="add del mod">
          <ac:chgData name="윤기오" userId="b2243ee0-ab2e-4d67-95f0-0f1750e4626f" providerId="ADAL" clId="{7AA54D96-2177-4B72-A8E1-0D474A6766FD}" dt="2020-01-08T08:16:02.592" v="3305" actId="478"/>
          <ac:spMkLst>
            <pc:docMk/>
            <pc:sldMk cId="3401172890" sldId="292"/>
            <ac:spMk id="144" creationId="{EE7288C8-5327-4C3C-94F5-AD604D2E5074}"/>
          </ac:spMkLst>
        </pc:spChg>
        <pc:spChg chg="add del mod">
          <ac:chgData name="윤기오" userId="b2243ee0-ab2e-4d67-95f0-0f1750e4626f" providerId="ADAL" clId="{7AA54D96-2177-4B72-A8E1-0D474A6766FD}" dt="2020-01-08T08:16:02.592" v="3305" actId="478"/>
          <ac:spMkLst>
            <pc:docMk/>
            <pc:sldMk cId="3401172890" sldId="292"/>
            <ac:spMk id="146" creationId="{3313467C-CE42-460D-A3C6-0B7647137C29}"/>
          </ac:spMkLst>
        </pc:spChg>
        <pc:grpChg chg="add del mod">
          <ac:chgData name="윤기오" userId="b2243ee0-ab2e-4d67-95f0-0f1750e4626f" providerId="ADAL" clId="{7AA54D96-2177-4B72-A8E1-0D474A6766FD}" dt="2020-01-08T08:40:44.373" v="4423" actId="1076"/>
          <ac:grpSpMkLst>
            <pc:docMk/>
            <pc:sldMk cId="3401172890" sldId="292"/>
            <ac:grpSpMk id="78" creationId="{FB9A0BAE-8714-4543-A739-F7B5FF03BFB5}"/>
          </ac:grpSpMkLst>
        </pc:grpChg>
        <pc:picChg chg="add del mod">
          <ac:chgData name="윤기오" userId="b2243ee0-ab2e-4d67-95f0-0f1750e4626f" providerId="ADAL" clId="{7AA54D96-2177-4B72-A8E1-0D474A6766FD}" dt="2020-01-05T08:42:25.329" v="1338" actId="478"/>
          <ac:picMkLst>
            <pc:docMk/>
            <pc:sldMk cId="3401172890" sldId="292"/>
            <ac:picMk id="3" creationId="{4692D80C-9B49-4A0A-99A1-946A74A70A81}"/>
          </ac:picMkLst>
        </pc:picChg>
        <pc:picChg chg="add del mod">
          <ac:chgData name="윤기오" userId="b2243ee0-ab2e-4d67-95f0-0f1750e4626f" providerId="ADAL" clId="{7AA54D96-2177-4B72-A8E1-0D474A6766FD}" dt="2020-01-08T08:16:02.592" v="3305" actId="478"/>
          <ac:picMkLst>
            <pc:docMk/>
            <pc:sldMk cId="3401172890" sldId="292"/>
            <ac:picMk id="145" creationId="{5514C01B-D5E2-4703-9708-9CFBABCD498E}"/>
          </ac:picMkLst>
        </pc:picChg>
        <pc:picChg chg="del mod">
          <ac:chgData name="윤기오" userId="b2243ee0-ab2e-4d67-95f0-0f1750e4626f" providerId="ADAL" clId="{7AA54D96-2177-4B72-A8E1-0D474A6766FD}" dt="2020-01-05T08:42:00.260" v="1333" actId="478"/>
          <ac:picMkLst>
            <pc:docMk/>
            <pc:sldMk cId="3401172890" sldId="292"/>
            <ac:picMk id="1026" creationId="{DB2172B5-A0A9-49A2-8C65-01D32BF41BCC}"/>
          </ac:picMkLst>
        </pc:picChg>
        <pc:picChg chg="add del mod">
          <ac:chgData name="윤기오" userId="b2243ee0-ab2e-4d67-95f0-0f1750e4626f" providerId="ADAL" clId="{7AA54D96-2177-4B72-A8E1-0D474A6766FD}" dt="2020-01-05T08:42:00.260" v="1333" actId="478"/>
          <ac:picMkLst>
            <pc:docMk/>
            <pc:sldMk cId="3401172890" sldId="292"/>
            <ac:picMk id="2050" creationId="{B8E9B706-8CD8-436A-9955-76D815772441}"/>
          </ac:picMkLst>
        </pc:picChg>
        <pc:picChg chg="add del mod">
          <ac:chgData name="윤기오" userId="b2243ee0-ab2e-4d67-95f0-0f1750e4626f" providerId="ADAL" clId="{7AA54D96-2177-4B72-A8E1-0D474A6766FD}" dt="2020-01-08T08:16:02.592" v="3305" actId="478"/>
          <ac:picMkLst>
            <pc:docMk/>
            <pc:sldMk cId="3401172890" sldId="292"/>
            <ac:picMk id="2052" creationId="{C43E3BB3-9C7D-4A8F-9060-7DB791C249CE}"/>
          </ac:picMkLst>
        </pc:pic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18" creationId="{B4ED2FBB-AAA4-4871-9079-CBCBB70F735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19" creationId="{4A853432-B8AE-405B-AC00-94C44E0B829B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0" creationId="{CFE54020-B5FD-494B-8BD9-78D984EF58A8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1" creationId="{1A3472BC-8AEE-4446-9C17-81F84362EEC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3" creationId="{397E056A-51AA-48AD-96A6-E77E4C6B3EC0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4" creationId="{77F6FA0A-9EBB-4CCA-8182-1F68FE9BECDD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5" creationId="{AF3E9221-51D0-4941-9AF0-F909FD4AE05B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6" creationId="{22AB3302-83FE-4F26-B612-DB8C3EE0200C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7" creationId="{BD8654CA-3B39-4686-BAC9-54A6ECE24868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8" creationId="{3325EC85-2565-45C8-AE4F-CB66FC2190E2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29" creationId="{637CBA28-8E7F-45F9-A953-2610989CEA4E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0" creationId="{A7CD2AE6-5BC3-45CB-9BDE-4FC0A19E1A2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1" creationId="{307F41F0-5CA6-4580-83D3-E52740ACD83F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4" creationId="{B264EDAA-456B-4572-890D-487BF25D504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5" creationId="{121B4EE0-4EF2-4FB4-9CDF-44A8847126FD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6" creationId="{85165FFE-E10A-41D4-B174-265FD933251A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7" creationId="{FC71A235-9341-4236-8E36-595747DC7C12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8" creationId="{1DF7E8C4-F5EA-4EDE-AAF0-FC38BE6F933D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39" creationId="{6BBFE850-4DED-48F5-9EE5-471B804C9E71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0" creationId="{B7F421AB-BDE9-4BA5-B8CB-B6B36324B345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3" creationId="{46EEF883-6B85-4574-A895-FD2166B1562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4" creationId="{FC5408B7-3F45-4013-AFB4-DE22B4186CE9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5" creationId="{6D92E3A8-A57F-44AB-8E74-70BB40BF26E0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6" creationId="{9E84A783-5E3F-4251-A0DB-C96152E54170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7" creationId="{B104E8C9-C1E0-4EC1-A339-917037AEF2D0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8" creationId="{7946BA89-8518-4353-ACDD-18673E0F3E11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49" creationId="{6336E87B-84EF-4C80-A18C-855728306626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0" creationId="{361AEED1-31AE-424D-97C3-57E011CF21DD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3" creationId="{7F0AF5F4-E132-400F-B5D8-2DFE2632521C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4" creationId="{93B4F42A-B359-4210-91B8-3372049AD7A1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5" creationId="{BC78F7E3-D79B-4A86-8A35-4F12DF6161B7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6" creationId="{5CFF80C1-7DDB-423A-A8E3-60EBA08CC716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7" creationId="{CB37C149-3865-4B1A-86C6-93C68B57B05E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8" creationId="{F6918874-0658-4D30-B5BC-2BC2EC727D6B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59" creationId="{F4B22DE1-95B7-438C-8B6F-8993B21C61C4}"/>
          </ac:cxnSpMkLst>
        </pc:cxnChg>
        <pc:cxnChg chg="add del">
          <ac:chgData name="윤기오" userId="b2243ee0-ab2e-4d67-95f0-0f1750e4626f" providerId="ADAL" clId="{7AA54D96-2177-4B72-A8E1-0D474A6766FD}" dt="2020-01-05T07:32:21.936" v="312"/>
          <ac:cxnSpMkLst>
            <pc:docMk/>
            <pc:sldMk cId="3401172890" sldId="292"/>
            <ac:cxnSpMk id="77" creationId="{417A7112-521A-43FE-B50D-1814A671EF08}"/>
          </ac:cxnSpMkLst>
        </pc:cxnChg>
      </pc:sldChg>
      <pc:sldChg chg="modSp add del">
        <pc:chgData name="윤기오" userId="b2243ee0-ab2e-4d67-95f0-0f1750e4626f" providerId="ADAL" clId="{7AA54D96-2177-4B72-A8E1-0D474A6766FD}" dt="2020-01-05T08:46:06.410" v="1386" actId="47"/>
        <pc:sldMkLst>
          <pc:docMk/>
          <pc:sldMk cId="3335037553" sldId="293"/>
        </pc:sldMkLst>
        <pc:spChg chg="mod">
          <ac:chgData name="윤기오" userId="b2243ee0-ab2e-4d67-95f0-0f1750e4626f" providerId="ADAL" clId="{7AA54D96-2177-4B72-A8E1-0D474A6766FD}" dt="2020-01-05T07:50:09.193" v="916" actId="20577"/>
          <ac:spMkLst>
            <pc:docMk/>
            <pc:sldMk cId="3335037553" sldId="293"/>
            <ac:spMk id="10" creationId="{EBAF60EE-76AC-49E9-BE50-AD23E42DF012}"/>
          </ac:spMkLst>
        </pc:spChg>
      </pc:sldChg>
      <pc:sldChg chg="addSp delSp add del">
        <pc:chgData name="윤기오" userId="b2243ee0-ab2e-4d67-95f0-0f1750e4626f" providerId="ADAL" clId="{7AA54D96-2177-4B72-A8E1-0D474A6766FD}" dt="2020-01-05T07:50:48.174" v="924" actId="2696"/>
        <pc:sldMkLst>
          <pc:docMk/>
          <pc:sldMk cId="7467222" sldId="294"/>
        </pc:sldMkLst>
        <pc:spChg chg="del">
          <ac:chgData name="윤기오" userId="b2243ee0-ab2e-4d67-95f0-0f1750e4626f" providerId="ADAL" clId="{7AA54D96-2177-4B72-A8E1-0D474A6766FD}" dt="2020-01-05T07:50:26.501" v="919" actId="478"/>
          <ac:spMkLst>
            <pc:docMk/>
            <pc:sldMk cId="7467222" sldId="294"/>
            <ac:spMk id="2" creationId="{9F405F97-02D4-483E-92C1-7B9E6A861C3F}"/>
          </ac:spMkLst>
        </pc:spChg>
        <pc:spChg chg="del">
          <ac:chgData name="윤기오" userId="b2243ee0-ab2e-4d67-95f0-0f1750e4626f" providerId="ADAL" clId="{7AA54D96-2177-4B72-A8E1-0D474A6766FD}" dt="2020-01-05T07:50:23.833" v="918" actId="478"/>
          <ac:spMkLst>
            <pc:docMk/>
            <pc:sldMk cId="7467222" sldId="294"/>
            <ac:spMk id="3" creationId="{19C790B7-4F3F-420B-97EF-3A07BA8E0844}"/>
          </ac:spMkLst>
        </pc:spChg>
        <pc:spChg chg="add del">
          <ac:chgData name="윤기오" userId="b2243ee0-ab2e-4d67-95f0-0f1750e4626f" providerId="ADAL" clId="{7AA54D96-2177-4B72-A8E1-0D474A6766FD}" dt="2020-01-05T07:50:34.726" v="921"/>
          <ac:spMkLst>
            <pc:docMk/>
            <pc:sldMk cId="7467222" sldId="294"/>
            <ac:spMk id="4" creationId="{1638F71E-F8B3-4894-B142-6E7230C1DED7}"/>
          </ac:spMkLst>
        </pc:spChg>
      </pc:sldChg>
      <pc:sldChg chg="addSp delSp modSp add">
        <pc:chgData name="윤기오" userId="b2243ee0-ab2e-4d67-95f0-0f1750e4626f" providerId="ADAL" clId="{7AA54D96-2177-4B72-A8E1-0D474A6766FD}" dt="2020-01-08T11:02:43.718" v="6858" actId="14100"/>
        <pc:sldMkLst>
          <pc:docMk/>
          <pc:sldMk cId="341787996" sldId="295"/>
        </pc:sldMkLst>
        <pc:spChg chg="del">
          <ac:chgData name="윤기오" userId="b2243ee0-ab2e-4d67-95f0-0f1750e4626f" providerId="ADAL" clId="{7AA54D96-2177-4B72-A8E1-0D474A6766FD}" dt="2020-01-05T07:50:51.325" v="925" actId="478"/>
          <ac:spMkLst>
            <pc:docMk/>
            <pc:sldMk cId="341787996" sldId="295"/>
            <ac:spMk id="2" creationId="{0F739789-FE7C-4378-BC7E-A35E5FDB965B}"/>
          </ac:spMkLst>
        </pc:spChg>
        <pc:spChg chg="del">
          <ac:chgData name="윤기오" userId="b2243ee0-ab2e-4d67-95f0-0f1750e4626f" providerId="ADAL" clId="{7AA54D96-2177-4B72-A8E1-0D474A6766FD}" dt="2020-01-05T07:50:51.325" v="925" actId="478"/>
          <ac:spMkLst>
            <pc:docMk/>
            <pc:sldMk cId="341787996" sldId="295"/>
            <ac:spMk id="12" creationId="{56F9ABB9-263E-4D9D-AFD8-443EE1764270}"/>
          </ac:spMkLst>
        </pc:spChg>
        <pc:spChg chg="del">
          <ac:chgData name="윤기오" userId="b2243ee0-ab2e-4d67-95f0-0f1750e4626f" providerId="ADAL" clId="{7AA54D96-2177-4B72-A8E1-0D474A6766FD}" dt="2020-01-05T07:50:51.325" v="925" actId="478"/>
          <ac:spMkLst>
            <pc:docMk/>
            <pc:sldMk cId="341787996" sldId="295"/>
            <ac:spMk id="13" creationId="{604A140C-9CF7-4854-A072-50C6A5DCBCF8}"/>
          </ac:spMkLst>
        </pc:spChg>
        <pc:spChg chg="del">
          <ac:chgData name="윤기오" userId="b2243ee0-ab2e-4d67-95f0-0f1750e4626f" providerId="ADAL" clId="{7AA54D96-2177-4B72-A8E1-0D474A6766FD}" dt="2020-01-05T07:50:51.325" v="925" actId="478"/>
          <ac:spMkLst>
            <pc:docMk/>
            <pc:sldMk cId="341787996" sldId="295"/>
            <ac:spMk id="15" creationId="{4445C46F-102A-4960-AC1D-62920EF4D865}"/>
          </ac:spMkLst>
        </pc:spChg>
        <pc:spChg chg="add mod ord">
          <ac:chgData name="윤기오" userId="b2243ee0-ab2e-4d67-95f0-0f1750e4626f" providerId="ADAL" clId="{7AA54D96-2177-4B72-A8E1-0D474A6766FD}" dt="2020-01-08T11:02:43.718" v="6858" actId="14100"/>
          <ac:spMkLst>
            <pc:docMk/>
            <pc:sldMk cId="341787996" sldId="295"/>
            <ac:spMk id="15" creationId="{7B750F1E-0650-443B-98E1-5640B5D0E792}"/>
          </ac:spMkLst>
        </pc:spChg>
        <pc:spChg chg="del">
          <ac:chgData name="윤기오" userId="b2243ee0-ab2e-4d67-95f0-0f1750e4626f" providerId="ADAL" clId="{7AA54D96-2177-4B72-A8E1-0D474A6766FD}" dt="2020-01-05T07:50:55.906" v="929" actId="478"/>
          <ac:spMkLst>
            <pc:docMk/>
            <pc:sldMk cId="341787996" sldId="295"/>
            <ac:spMk id="16" creationId="{2EB73A8D-8E95-4DFC-BEA7-EB39221883EC}"/>
          </ac:spMkLst>
        </pc:spChg>
        <pc:spChg chg="del">
          <ac:chgData name="윤기오" userId="b2243ee0-ab2e-4d67-95f0-0f1750e4626f" providerId="ADAL" clId="{7AA54D96-2177-4B72-A8E1-0D474A6766FD}" dt="2020-01-05T07:50:51.325" v="925" actId="478"/>
          <ac:spMkLst>
            <pc:docMk/>
            <pc:sldMk cId="341787996" sldId="295"/>
            <ac:spMk id="17" creationId="{0862AB11-B5A7-42A3-8F25-3820063E3FD9}"/>
          </ac:spMkLst>
        </pc:spChg>
        <pc:spChg chg="add mod">
          <ac:chgData name="윤기오" userId="b2243ee0-ab2e-4d67-95f0-0f1750e4626f" providerId="ADAL" clId="{7AA54D96-2177-4B72-A8E1-0D474A6766FD}" dt="2020-01-08T11:02:39.894" v="6856" actId="1076"/>
          <ac:spMkLst>
            <pc:docMk/>
            <pc:sldMk cId="341787996" sldId="295"/>
            <ac:spMk id="68" creationId="{25829856-5261-45EA-826B-3223EEE3D835}"/>
          </ac:spMkLst>
        </pc:spChg>
        <pc:spChg chg="del">
          <ac:chgData name="윤기오" userId="b2243ee0-ab2e-4d67-95f0-0f1750e4626f" providerId="ADAL" clId="{7AA54D96-2177-4B72-A8E1-0D474A6766FD}" dt="2020-01-05T07:50:54.598" v="928" actId="478"/>
          <ac:spMkLst>
            <pc:docMk/>
            <pc:sldMk cId="341787996" sldId="295"/>
            <ac:spMk id="139" creationId="{CC465926-ACF0-4FF7-B35F-99435BF6CB7E}"/>
          </ac:spMkLst>
        </pc:spChg>
        <pc:grpChg chg="del">
          <ac:chgData name="윤기오" userId="b2243ee0-ab2e-4d67-95f0-0f1750e4626f" providerId="ADAL" clId="{7AA54D96-2177-4B72-A8E1-0D474A6766FD}" dt="2020-01-05T07:50:53.692" v="927" actId="478"/>
          <ac:grpSpMkLst>
            <pc:docMk/>
            <pc:sldMk cId="341787996" sldId="295"/>
            <ac:grpSpMk id="78" creationId="{FB9A0BAE-8714-4543-A739-F7B5FF03BFB5}"/>
          </ac:grpSpMkLst>
        </pc:grpChg>
        <pc:picChg chg="add del">
          <ac:chgData name="윤기오" userId="b2243ee0-ab2e-4d67-95f0-0f1750e4626f" providerId="ADAL" clId="{7AA54D96-2177-4B72-A8E1-0D474A6766FD}" dt="2020-01-08T10:58:20.279" v="6753"/>
          <ac:picMkLst>
            <pc:docMk/>
            <pc:sldMk cId="341787996" sldId="295"/>
            <ac:picMk id="14" creationId="{CE2D7E6E-B099-4FE3-84FA-1FBA9EE09AFD}"/>
          </ac:picMkLst>
        </pc:picChg>
        <pc:picChg chg="add del">
          <ac:chgData name="윤기오" userId="b2243ee0-ab2e-4d67-95f0-0f1750e4626f" providerId="ADAL" clId="{7AA54D96-2177-4B72-A8E1-0D474A6766FD}" dt="2020-01-08T10:57:16.797" v="6733" actId="21"/>
          <ac:picMkLst>
            <pc:docMk/>
            <pc:sldMk cId="341787996" sldId="295"/>
            <ac:picMk id="1026" creationId="{9DD6B921-C075-4A23-9428-BA151958947D}"/>
          </ac:picMkLst>
        </pc:picChg>
        <pc:picChg chg="del">
          <ac:chgData name="윤기오" userId="b2243ee0-ab2e-4d67-95f0-0f1750e4626f" providerId="ADAL" clId="{7AA54D96-2177-4B72-A8E1-0D474A6766FD}" dt="2020-01-05T07:50:52.954" v="926" actId="478"/>
          <ac:picMkLst>
            <pc:docMk/>
            <pc:sldMk cId="341787996" sldId="295"/>
            <ac:picMk id="1026" creationId="{DB2172B5-A0A9-49A2-8C65-01D32BF41BCC}"/>
          </ac:picMkLst>
        </pc:picChg>
        <pc:picChg chg="del">
          <ac:chgData name="윤기오" userId="b2243ee0-ab2e-4d67-95f0-0f1750e4626f" providerId="ADAL" clId="{7AA54D96-2177-4B72-A8E1-0D474A6766FD}" dt="2020-01-05T07:50:51.325" v="925" actId="478"/>
          <ac:picMkLst>
            <pc:docMk/>
            <pc:sldMk cId="341787996" sldId="295"/>
            <ac:picMk id="2050" creationId="{B8E9B706-8CD8-436A-9955-76D815772441}"/>
          </ac:picMkLst>
        </pc:picChg>
        <pc:picChg chg="add mod">
          <ac:chgData name="윤기오" userId="b2243ee0-ab2e-4d67-95f0-0f1750e4626f" providerId="ADAL" clId="{7AA54D96-2177-4B72-A8E1-0D474A6766FD}" dt="2020-01-05T08:38:10.993" v="1311" actId="1076"/>
          <ac:picMkLst>
            <pc:docMk/>
            <pc:sldMk cId="341787996" sldId="295"/>
            <ac:picMk id="3074" creationId="{0F8AF7F9-FCE5-4FF5-8831-E01673D6CC2B}"/>
          </ac:picMkLst>
        </pc:picChg>
        <pc:picChg chg="add mod">
          <ac:chgData name="윤기오" userId="b2243ee0-ab2e-4d67-95f0-0f1750e4626f" providerId="ADAL" clId="{7AA54D96-2177-4B72-A8E1-0D474A6766FD}" dt="2020-01-05T08:38:10.993" v="1311" actId="1076"/>
          <ac:picMkLst>
            <pc:docMk/>
            <pc:sldMk cId="341787996" sldId="295"/>
            <ac:picMk id="3076" creationId="{8D7D0943-3238-46EC-B401-AB4BE28C9636}"/>
          </ac:picMkLst>
        </pc:picChg>
      </pc:sldChg>
      <pc:sldChg chg="add del">
        <pc:chgData name="윤기오" userId="b2243ee0-ab2e-4d67-95f0-0f1750e4626f" providerId="ADAL" clId="{7AA54D96-2177-4B72-A8E1-0D474A6766FD}" dt="2020-01-05T08:39:14.897" v="1319" actId="47"/>
        <pc:sldMkLst>
          <pc:docMk/>
          <pc:sldMk cId="1895502792" sldId="296"/>
        </pc:sldMkLst>
      </pc:sldChg>
      <pc:sldChg chg="addSp delSp modSp add">
        <pc:chgData name="윤기오" userId="b2243ee0-ab2e-4d67-95f0-0f1750e4626f" providerId="ADAL" clId="{7AA54D96-2177-4B72-A8E1-0D474A6766FD}" dt="2020-01-05T09:06:40.471" v="1624" actId="20577"/>
        <pc:sldMkLst>
          <pc:docMk/>
          <pc:sldMk cId="2459989521" sldId="296"/>
        </pc:sldMkLst>
        <pc:spChg chg="del">
          <ac:chgData name="윤기오" userId="b2243ee0-ab2e-4d67-95f0-0f1750e4626f" providerId="ADAL" clId="{7AA54D96-2177-4B72-A8E1-0D474A6766FD}" dt="2020-01-05T08:59:16.212" v="1404" actId="478"/>
          <ac:spMkLst>
            <pc:docMk/>
            <pc:sldMk cId="2459989521" sldId="296"/>
            <ac:spMk id="2" creationId="{EE4CFD90-05C9-4D2E-BFBC-C4F125BC7D44}"/>
          </ac:spMkLst>
        </pc:spChg>
        <pc:spChg chg="del">
          <ac:chgData name="윤기오" userId="b2243ee0-ab2e-4d67-95f0-0f1750e4626f" providerId="ADAL" clId="{7AA54D96-2177-4B72-A8E1-0D474A6766FD}" dt="2020-01-05T08:59:17.635" v="1405" actId="478"/>
          <ac:spMkLst>
            <pc:docMk/>
            <pc:sldMk cId="2459989521" sldId="296"/>
            <ac:spMk id="3" creationId="{41F9D055-B6C5-4656-BCE9-A17B4D8AC229}"/>
          </ac:spMkLst>
        </pc:spChg>
        <pc:spChg chg="add mod">
          <ac:chgData name="윤기오" userId="b2243ee0-ab2e-4d67-95f0-0f1750e4626f" providerId="ADAL" clId="{7AA54D96-2177-4B72-A8E1-0D474A6766FD}" dt="2020-01-05T09:06:40.471" v="1624" actId="20577"/>
          <ac:spMkLst>
            <pc:docMk/>
            <pc:sldMk cId="2459989521" sldId="296"/>
            <ac:spMk id="4" creationId="{25E5E65A-F9B1-4156-B406-4E3C2F1FCDFC}"/>
          </ac:spMkLst>
        </pc:spChg>
        <pc:spChg chg="add mod">
          <ac:chgData name="윤기오" userId="b2243ee0-ab2e-4d67-95f0-0f1750e4626f" providerId="ADAL" clId="{7AA54D96-2177-4B72-A8E1-0D474A6766FD}" dt="2020-01-05T08:59:20.078" v="1407" actId="20577"/>
          <ac:spMkLst>
            <pc:docMk/>
            <pc:sldMk cId="2459989521" sldId="296"/>
            <ac:spMk id="5" creationId="{C4D5A730-2F45-4E17-88D2-6384A06CAB89}"/>
          </ac:spMkLst>
        </pc:spChg>
        <pc:picChg chg="add">
          <ac:chgData name="윤기오" userId="b2243ee0-ab2e-4d67-95f0-0f1750e4626f" providerId="ADAL" clId="{7AA54D96-2177-4B72-A8E1-0D474A6766FD}" dt="2020-01-05T08:59:14.307" v="1403"/>
          <ac:picMkLst>
            <pc:docMk/>
            <pc:sldMk cId="2459989521" sldId="296"/>
            <ac:picMk id="6" creationId="{6B0FD1CA-2F06-4C3A-B37F-E1F126DA205A}"/>
          </ac:picMkLst>
        </pc:picChg>
      </pc:sldChg>
      <pc:sldChg chg="addSp delSp modSp add del">
        <pc:chgData name="윤기오" userId="b2243ee0-ab2e-4d67-95f0-0f1750e4626f" providerId="ADAL" clId="{7AA54D96-2177-4B72-A8E1-0D474A6766FD}" dt="2020-01-05T08:41:29.048" v="1332" actId="47"/>
        <pc:sldMkLst>
          <pc:docMk/>
          <pc:sldMk cId="2371631452" sldId="297"/>
        </pc:sldMkLst>
        <pc:spChg chg="del">
          <ac:chgData name="윤기오" userId="b2243ee0-ab2e-4d67-95f0-0f1750e4626f" providerId="ADAL" clId="{7AA54D96-2177-4B72-A8E1-0D474A6766FD}" dt="2020-01-05T08:38:24.541" v="1314" actId="478"/>
          <ac:spMkLst>
            <pc:docMk/>
            <pc:sldMk cId="2371631452" sldId="297"/>
            <ac:spMk id="68" creationId="{25829856-5261-45EA-826B-3223EEE3D835}"/>
          </ac:spMkLst>
        </pc:spChg>
        <pc:picChg chg="del">
          <ac:chgData name="윤기오" userId="b2243ee0-ab2e-4d67-95f0-0f1750e4626f" providerId="ADAL" clId="{7AA54D96-2177-4B72-A8E1-0D474A6766FD}" dt="2020-01-05T08:38:24.541" v="1314" actId="478"/>
          <ac:picMkLst>
            <pc:docMk/>
            <pc:sldMk cId="2371631452" sldId="297"/>
            <ac:picMk id="3074" creationId="{0F8AF7F9-FCE5-4FF5-8831-E01673D6CC2B}"/>
          </ac:picMkLst>
        </pc:picChg>
        <pc:picChg chg="del">
          <ac:chgData name="윤기오" userId="b2243ee0-ab2e-4d67-95f0-0f1750e4626f" providerId="ADAL" clId="{7AA54D96-2177-4B72-A8E1-0D474A6766FD}" dt="2020-01-05T08:38:24.541" v="1314" actId="478"/>
          <ac:picMkLst>
            <pc:docMk/>
            <pc:sldMk cId="2371631452" sldId="297"/>
            <ac:picMk id="3076" creationId="{8D7D0943-3238-46EC-B401-AB4BE28C9636}"/>
          </ac:picMkLst>
        </pc:picChg>
        <pc:picChg chg="add del mod">
          <ac:chgData name="윤기오" userId="b2243ee0-ab2e-4d67-95f0-0f1750e4626f" providerId="ADAL" clId="{7AA54D96-2177-4B72-A8E1-0D474A6766FD}" dt="2020-01-05T08:41:15.233" v="1330" actId="478"/>
          <ac:picMkLst>
            <pc:docMk/>
            <pc:sldMk cId="2371631452" sldId="297"/>
            <ac:picMk id="6146" creationId="{BD49EA62-0A29-4EB6-AF6B-E2EE9B9073A8}"/>
          </ac:picMkLst>
        </pc:picChg>
        <pc:picChg chg="add del mod">
          <ac:chgData name="윤기오" userId="b2243ee0-ab2e-4d67-95f0-0f1750e4626f" providerId="ADAL" clId="{7AA54D96-2177-4B72-A8E1-0D474A6766FD}" dt="2020-01-05T08:41:17.956" v="1331" actId="478"/>
          <ac:picMkLst>
            <pc:docMk/>
            <pc:sldMk cId="2371631452" sldId="297"/>
            <ac:picMk id="6148" creationId="{64F63D25-63E1-4B45-94E6-86C67E2DFE06}"/>
          </ac:picMkLst>
        </pc:picChg>
      </pc:sldChg>
      <pc:sldChg chg="addSp delSp modSp add">
        <pc:chgData name="윤기오" userId="b2243ee0-ab2e-4d67-95f0-0f1750e4626f" providerId="ADAL" clId="{7AA54D96-2177-4B72-A8E1-0D474A6766FD}" dt="2020-01-08T10:54:11.375" v="6725" actId="164"/>
        <pc:sldMkLst>
          <pc:docMk/>
          <pc:sldMk cId="2004734328" sldId="300"/>
        </pc:sldMkLst>
        <pc:spChg chg="mod">
          <ac:chgData name="윤기오" userId="b2243ee0-ab2e-4d67-95f0-0f1750e4626f" providerId="ADAL" clId="{7AA54D96-2177-4B72-A8E1-0D474A6766FD}" dt="2020-01-05T09:08:22.714" v="1627"/>
          <ac:spMkLst>
            <pc:docMk/>
            <pc:sldMk cId="2004734328" sldId="300"/>
            <ac:spMk id="5" creationId="{FA1D2FD7-602F-4032-B8C3-7920FC98D6C2}"/>
          </ac:spMkLst>
        </pc:spChg>
        <pc:spChg chg="mod">
          <ac:chgData name="윤기오" userId="b2243ee0-ab2e-4d67-95f0-0f1750e4626f" providerId="ADAL" clId="{7AA54D96-2177-4B72-A8E1-0D474A6766FD}" dt="2020-01-05T09:08:28.193" v="1656"/>
          <ac:spMkLst>
            <pc:docMk/>
            <pc:sldMk cId="2004734328" sldId="300"/>
            <ac:spMk id="6" creationId="{AFEC13D2-B43D-4ECE-845B-918F0D81F6D0}"/>
          </ac:spMkLst>
        </pc:spChg>
        <pc:spChg chg="del">
          <ac:chgData name="윤기오" userId="b2243ee0-ab2e-4d67-95f0-0f1750e4626f" providerId="ADAL" clId="{7AA54D96-2177-4B72-A8E1-0D474A6766FD}" dt="2020-01-05T09:08:16.648" v="1626" actId="478"/>
          <ac:spMkLst>
            <pc:docMk/>
            <pc:sldMk cId="2004734328" sldId="300"/>
            <ac:spMk id="9" creationId="{973ECFAF-070C-4807-B9AC-25E2E6FB7408}"/>
          </ac:spMkLst>
        </pc:spChg>
        <pc:spChg chg="del">
          <ac:chgData name="윤기오" userId="b2243ee0-ab2e-4d67-95f0-0f1750e4626f" providerId="ADAL" clId="{7AA54D96-2177-4B72-A8E1-0D474A6766FD}" dt="2020-01-05T09:08:14.450" v="1625" actId="478"/>
          <ac:spMkLst>
            <pc:docMk/>
            <pc:sldMk cId="2004734328" sldId="300"/>
            <ac:spMk id="12" creationId="{46C8F11B-CDD1-4482-80A4-3B1B68FD5756}"/>
          </ac:spMkLst>
        </pc:spChg>
        <pc:spChg chg="mod">
          <ac:chgData name="윤기오" userId="b2243ee0-ab2e-4d67-95f0-0f1750e4626f" providerId="ADAL" clId="{7AA54D96-2177-4B72-A8E1-0D474A6766FD}" dt="2020-01-05T09:09:25.450" v="1658" actId="6549"/>
          <ac:spMkLst>
            <pc:docMk/>
            <pc:sldMk cId="2004734328" sldId="300"/>
            <ac:spMk id="22" creationId="{1898BC36-AE4B-41AB-BCFF-79C9FA25B805}"/>
          </ac:spMkLst>
        </pc:spChg>
        <pc:spChg chg="add del mod">
          <ac:chgData name="윤기오" userId="b2243ee0-ab2e-4d67-95f0-0f1750e4626f" providerId="ADAL" clId="{7AA54D96-2177-4B72-A8E1-0D474A6766FD}" dt="2020-01-05T09:21:18.930" v="2504" actId="478"/>
          <ac:spMkLst>
            <pc:docMk/>
            <pc:sldMk cId="2004734328" sldId="300"/>
            <ac:spMk id="126" creationId="{F4C6A844-4688-44E9-9CE1-8BA68E055CA8}"/>
          </ac:spMkLst>
        </pc:spChg>
        <pc:spChg chg="add mod">
          <ac:chgData name="윤기오" userId="b2243ee0-ab2e-4d67-95f0-0f1750e4626f" providerId="ADAL" clId="{7AA54D96-2177-4B72-A8E1-0D474A6766FD}" dt="2020-01-05T09:50:24.021" v="3296" actId="20577"/>
          <ac:spMkLst>
            <pc:docMk/>
            <pc:sldMk cId="2004734328" sldId="300"/>
            <ac:spMk id="127" creationId="{C9730BB7-C4E6-43F7-91DF-C6E0519AB9FF}"/>
          </ac:spMkLst>
        </pc:spChg>
        <pc:spChg chg="add mod">
          <ac:chgData name="윤기오" userId="b2243ee0-ab2e-4d67-95f0-0f1750e4626f" providerId="ADAL" clId="{7AA54D96-2177-4B72-A8E1-0D474A6766FD}" dt="2020-01-05T09:25:01.277" v="2562" actId="1076"/>
          <ac:spMkLst>
            <pc:docMk/>
            <pc:sldMk cId="2004734328" sldId="300"/>
            <ac:spMk id="128" creationId="{42789DD4-B38D-4E56-88EA-274487F8505E}"/>
          </ac:spMkLst>
        </pc:spChg>
        <pc:spChg chg="add mod">
          <ac:chgData name="윤기오" userId="b2243ee0-ab2e-4d67-95f0-0f1750e4626f" providerId="ADAL" clId="{7AA54D96-2177-4B72-A8E1-0D474A6766FD}" dt="2020-01-05T09:24:51.574" v="2561" actId="1076"/>
          <ac:spMkLst>
            <pc:docMk/>
            <pc:sldMk cId="2004734328" sldId="300"/>
            <ac:spMk id="465" creationId="{76A4BB36-D5FB-412E-A55F-5E254822BB35}"/>
          </ac:spMkLst>
        </pc:spChg>
        <pc:spChg chg="add mod">
          <ac:chgData name="윤기오" userId="b2243ee0-ab2e-4d67-95f0-0f1750e4626f" providerId="ADAL" clId="{7AA54D96-2177-4B72-A8E1-0D474A6766FD}" dt="2020-01-05T09:22:54.595" v="2554" actId="403"/>
          <ac:spMkLst>
            <pc:docMk/>
            <pc:sldMk cId="2004734328" sldId="300"/>
            <ac:spMk id="466" creationId="{0A093092-99CC-43FE-BC35-157B1B2C893D}"/>
          </ac:spMkLst>
        </pc:spChg>
        <pc:spChg chg="add del mod">
          <ac:chgData name="윤기오" userId="b2243ee0-ab2e-4d67-95f0-0f1750e4626f" providerId="ADAL" clId="{7AA54D96-2177-4B72-A8E1-0D474A6766FD}" dt="2020-01-05T09:20:14.147" v="2367" actId="478"/>
          <ac:spMkLst>
            <pc:docMk/>
            <pc:sldMk cId="2004734328" sldId="300"/>
            <ac:spMk id="467" creationId="{5179DCAB-B7C4-4DF3-9F53-BE386FF436E9}"/>
          </ac:spMkLst>
        </pc:spChg>
        <pc:spChg chg="add mod">
          <ac:chgData name="윤기오" userId="b2243ee0-ab2e-4d67-95f0-0f1750e4626f" providerId="ADAL" clId="{7AA54D96-2177-4B72-A8E1-0D474A6766FD}" dt="2020-01-05T09:22:47.439" v="2548" actId="403"/>
          <ac:spMkLst>
            <pc:docMk/>
            <pc:sldMk cId="2004734328" sldId="300"/>
            <ac:spMk id="468" creationId="{08B68395-4F7E-4200-BE46-D2F70E2087FD}"/>
          </ac:spMkLst>
        </pc:spChg>
        <pc:grpChg chg="add mod">
          <ac:chgData name="윤기오" userId="b2243ee0-ab2e-4d67-95f0-0f1750e4626f" providerId="ADAL" clId="{7AA54D96-2177-4B72-A8E1-0D474A6766FD}" dt="2020-01-08T10:54:11.375" v="6725" actId="164"/>
          <ac:grpSpMkLst>
            <pc:docMk/>
            <pc:sldMk cId="2004734328" sldId="300"/>
            <ac:grpSpMk id="2" creationId="{F0A0B169-F139-464A-B307-06472584B023}"/>
          </ac:grpSpMkLst>
        </pc:grpChg>
        <pc:grpChg chg="add del mod">
          <ac:chgData name="윤기오" userId="b2243ee0-ab2e-4d67-95f0-0f1750e4626f" providerId="ADAL" clId="{7AA54D96-2177-4B72-A8E1-0D474A6766FD}" dt="2020-01-05T09:09:36.159" v="1662" actId="478"/>
          <ac:grpSpMkLst>
            <pc:docMk/>
            <pc:sldMk cId="2004734328" sldId="300"/>
            <ac:grpSpMk id="17" creationId="{33EFC95A-91FD-4AA7-A64D-935D15A01B87}"/>
          </ac:grpSpMkLst>
        </pc:grpChg>
        <pc:grpChg chg="add mod">
          <ac:chgData name="윤기오" userId="b2243ee0-ab2e-4d67-95f0-0f1750e4626f" providerId="ADAL" clId="{7AA54D96-2177-4B72-A8E1-0D474A6766FD}" dt="2020-01-05T09:22:41.978" v="2546" actId="1076"/>
          <ac:grpSpMkLst>
            <pc:docMk/>
            <pc:sldMk cId="2004734328" sldId="300"/>
            <ac:grpSpMk id="78" creationId="{D6545791-9109-45F7-8AE2-73C5E53F1CE0}"/>
          </ac:grpSpMkLst>
        </pc:grpChg>
        <pc:grpChg chg="add mod">
          <ac:chgData name="윤기오" userId="b2243ee0-ab2e-4d67-95f0-0f1750e4626f" providerId="ADAL" clId="{7AA54D96-2177-4B72-A8E1-0D474A6766FD}" dt="2020-01-05T09:25:10.414" v="2563" actId="1076"/>
          <ac:grpSpMkLst>
            <pc:docMk/>
            <pc:sldMk cId="2004734328" sldId="300"/>
            <ac:grpSpMk id="129" creationId="{1975990E-11FB-4DCA-998C-90B22197D365}"/>
          </ac:grpSpMkLst>
        </pc:grpChg>
        <pc:grpChg chg="add del mod">
          <ac:chgData name="윤기오" userId="b2243ee0-ab2e-4d67-95f0-0f1750e4626f" providerId="ADAL" clId="{7AA54D96-2177-4B72-A8E1-0D474A6766FD}" dt="2020-01-05T09:18:50.104" v="2348" actId="478"/>
          <ac:grpSpMkLst>
            <pc:docMk/>
            <pc:sldMk cId="2004734328" sldId="300"/>
            <ac:grpSpMk id="177" creationId="{8488ADBD-F55F-4B5A-9168-C57487C204A0}"/>
          </ac:grpSpMkLst>
        </pc:grpChg>
        <pc:grpChg chg="add mod">
          <ac:chgData name="윤기오" userId="b2243ee0-ab2e-4d67-95f0-0f1750e4626f" providerId="ADAL" clId="{7AA54D96-2177-4B72-A8E1-0D474A6766FD}" dt="2020-01-05T09:25:10.414" v="2563" actId="1076"/>
          <ac:grpSpMkLst>
            <pc:docMk/>
            <pc:sldMk cId="2004734328" sldId="300"/>
            <ac:grpSpMk id="225" creationId="{5C4B7172-109B-4663-9F6E-D5B3F680B7A8}"/>
          </ac:grpSpMkLst>
        </pc:grpChg>
        <pc:grpChg chg="add mod">
          <ac:chgData name="윤기오" userId="b2243ee0-ab2e-4d67-95f0-0f1750e4626f" providerId="ADAL" clId="{7AA54D96-2177-4B72-A8E1-0D474A6766FD}" dt="2020-01-08T10:54:11.375" v="6725" actId="164"/>
          <ac:grpSpMkLst>
            <pc:docMk/>
            <pc:sldMk cId="2004734328" sldId="300"/>
            <ac:grpSpMk id="273" creationId="{8B27B2EB-B867-4513-A596-62E9FBB15302}"/>
          </ac:grpSpMkLst>
        </pc:grpChg>
        <pc:grpChg chg="add mod">
          <ac:chgData name="윤기오" userId="b2243ee0-ab2e-4d67-95f0-0f1750e4626f" providerId="ADAL" clId="{7AA54D96-2177-4B72-A8E1-0D474A6766FD}" dt="2020-01-08T10:54:11.375" v="6725" actId="164"/>
          <ac:grpSpMkLst>
            <pc:docMk/>
            <pc:sldMk cId="2004734328" sldId="300"/>
            <ac:grpSpMk id="321" creationId="{12B58BF6-EFBC-441F-9AB0-9171F59128FF}"/>
          </ac:grpSpMkLst>
        </pc:grpChg>
        <pc:grpChg chg="add mod">
          <ac:chgData name="윤기오" userId="b2243ee0-ab2e-4d67-95f0-0f1750e4626f" providerId="ADAL" clId="{7AA54D96-2177-4B72-A8E1-0D474A6766FD}" dt="2020-01-08T10:54:11.375" v="6725" actId="164"/>
          <ac:grpSpMkLst>
            <pc:docMk/>
            <pc:sldMk cId="2004734328" sldId="300"/>
            <ac:grpSpMk id="369" creationId="{70F07BD2-D660-4FED-8501-B7E8502F4516}"/>
          </ac:grpSpMkLst>
        </pc:grpChg>
        <pc:grpChg chg="add mod">
          <ac:chgData name="윤기오" userId="b2243ee0-ab2e-4d67-95f0-0f1750e4626f" providerId="ADAL" clId="{7AA54D96-2177-4B72-A8E1-0D474A6766FD}" dt="2020-01-08T10:54:11.375" v="6725" actId="164"/>
          <ac:grpSpMkLst>
            <pc:docMk/>
            <pc:sldMk cId="2004734328" sldId="300"/>
            <ac:grpSpMk id="417" creationId="{20964CE3-E51A-42FD-92A2-786D01DFE6F1}"/>
          </ac:grpSpMkLst>
        </pc:grpChg>
        <pc:picChg chg="del">
          <ac:chgData name="윤기오" userId="b2243ee0-ab2e-4d67-95f0-0f1750e4626f" providerId="ADAL" clId="{7AA54D96-2177-4B72-A8E1-0D474A6766FD}" dt="2020-01-05T09:08:14.450" v="1625" actId="478"/>
          <ac:picMkLst>
            <pc:docMk/>
            <pc:sldMk cId="2004734328" sldId="300"/>
            <ac:picMk id="8" creationId="{99FD32A5-60F0-4E11-ACF1-304F2F0275B3}"/>
          </ac:picMkLst>
        </pc:picChg>
        <pc:picChg chg="del">
          <ac:chgData name="윤기오" userId="b2243ee0-ab2e-4d67-95f0-0f1750e4626f" providerId="ADAL" clId="{7AA54D96-2177-4B72-A8E1-0D474A6766FD}" dt="2020-01-05T09:08:14.450" v="1625" actId="478"/>
          <ac:picMkLst>
            <pc:docMk/>
            <pc:sldMk cId="2004734328" sldId="300"/>
            <ac:picMk id="11" creationId="{1D1B1B2E-2A11-4550-B419-1CF7945C51EF}"/>
          </ac:picMkLst>
        </pc:picChg>
      </pc:sldChg>
      <pc:sldChg chg="addSp delSp modSp add">
        <pc:chgData name="윤기오" userId="b2243ee0-ab2e-4d67-95f0-0f1750e4626f" providerId="ADAL" clId="{7AA54D96-2177-4B72-A8E1-0D474A6766FD}" dt="2020-01-08T12:31:30.738" v="7766" actId="20577"/>
        <pc:sldMkLst>
          <pc:docMk/>
          <pc:sldMk cId="1387875928" sldId="302"/>
        </pc:sldMkLst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4" creationId="{7A951683-5393-446D-96DD-80301BD303B3}"/>
          </ac:spMkLst>
        </pc:spChg>
        <pc:spChg chg="add del">
          <ac:chgData name="윤기오" userId="b2243ee0-ab2e-4d67-95f0-0f1750e4626f" providerId="ADAL" clId="{7AA54D96-2177-4B72-A8E1-0D474A6766FD}" dt="2020-01-08T11:26:22.312" v="7035"/>
          <ac:spMkLst>
            <pc:docMk/>
            <pc:sldMk cId="1387875928" sldId="302"/>
            <ac:spMk id="4" creationId="{A1C40AF1-0C8D-4AD7-AA57-B5B0C6B306FD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5" creationId="{FA1D2FD7-602F-4032-B8C3-7920FC98D6C2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6" creationId="{AFEC13D2-B43D-4ECE-845B-918F0D81F6D0}"/>
          </ac:spMkLst>
        </pc:spChg>
        <pc:spChg chg="del">
          <ac:chgData name="윤기오" userId="b2243ee0-ab2e-4d67-95f0-0f1750e4626f" providerId="ADAL" clId="{7AA54D96-2177-4B72-A8E1-0D474A6766FD}" dt="2020-01-08T09:21:27.791" v="5604" actId="21"/>
          <ac:spMkLst>
            <pc:docMk/>
            <pc:sldMk cId="1387875928" sldId="302"/>
            <ac:spMk id="9" creationId="{973ECFAF-070C-4807-B9AC-25E2E6FB7408}"/>
          </ac:spMkLst>
        </pc:spChg>
        <pc:spChg chg="add mod ord">
          <ac:chgData name="윤기오" userId="b2243ee0-ab2e-4d67-95f0-0f1750e4626f" providerId="ADAL" clId="{7AA54D96-2177-4B72-A8E1-0D474A6766FD}" dt="2020-01-08T12:31:30.738" v="7766" actId="20577"/>
          <ac:spMkLst>
            <pc:docMk/>
            <pc:sldMk cId="1387875928" sldId="302"/>
            <ac:spMk id="9" creationId="{A61661F8-2F21-4C54-8DC9-8F91063924B3}"/>
          </ac:spMkLst>
        </pc:spChg>
        <pc:spChg chg="del">
          <ac:chgData name="윤기오" userId="b2243ee0-ab2e-4d67-95f0-0f1750e4626f" providerId="ADAL" clId="{7AA54D96-2177-4B72-A8E1-0D474A6766FD}" dt="2020-01-08T09:21:10.047" v="5598" actId="21"/>
          <ac:spMkLst>
            <pc:docMk/>
            <pc:sldMk cId="1387875928" sldId="302"/>
            <ac:spMk id="10" creationId="{2ADBFD70-255C-4D6B-BF0F-D1CD50FE3D38}"/>
          </ac:spMkLst>
        </pc:spChg>
        <pc:spChg chg="del mod">
          <ac:chgData name="윤기오" userId="b2243ee0-ab2e-4d67-95f0-0f1750e4626f" providerId="ADAL" clId="{7AA54D96-2177-4B72-A8E1-0D474A6766FD}" dt="2020-01-08T10:25:58.445" v="5905" actId="478"/>
          <ac:spMkLst>
            <pc:docMk/>
            <pc:sldMk cId="1387875928" sldId="302"/>
            <ac:spMk id="11" creationId="{C60BD9FF-909B-4B74-BCE7-49B20F41CFD9}"/>
          </ac:spMkLst>
        </pc:spChg>
        <pc:spChg chg="add del">
          <ac:chgData name="윤기오" userId="b2243ee0-ab2e-4d67-95f0-0f1750e4626f" providerId="ADAL" clId="{7AA54D96-2177-4B72-A8E1-0D474A6766FD}" dt="2020-01-08T10:35:47.628" v="5954" actId="478"/>
          <ac:spMkLst>
            <pc:docMk/>
            <pc:sldMk cId="1387875928" sldId="302"/>
            <ac:spMk id="13" creationId="{E440F587-DAFA-4057-B562-A262B3C4F958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4" creationId="{01C17957-3F1F-4E69-AF17-ACE9E570616F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5" creationId="{0ACCFAE2-DB8A-4934-B77A-DABD81D8FE0E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6" creationId="{982779FD-E9C9-4638-B9C7-331F9A30ED7D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7" creationId="{84805DAD-ADEC-42B1-913B-17D3EEC0EEFE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8" creationId="{656EBBC1-243D-406D-9F91-02A67031A223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19" creationId="{890187EF-4EEB-46B5-B121-A12141CCADAB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20" creationId="{2DCBF1BF-B76E-46E0-BECE-2754A88FB763}"/>
          </ac:spMkLst>
        </pc:spChg>
        <pc:spChg chg="add">
          <ac:chgData name="윤기오" userId="b2243ee0-ab2e-4d67-95f0-0f1750e4626f" providerId="ADAL" clId="{7AA54D96-2177-4B72-A8E1-0D474A6766FD}" dt="2020-01-05T09:51:02.602" v="3299"/>
          <ac:spMkLst>
            <pc:docMk/>
            <pc:sldMk cId="1387875928" sldId="302"/>
            <ac:spMk id="21" creationId="{7C1828AF-9F3B-48F8-8AAB-522BB231FED2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22" creationId="{D4AC5ADF-E0EC-41BD-8EF5-F85F14BCD226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23" creationId="{33D89B96-3579-499D-8A70-73FF2F728CDC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24" creationId="{8C2B7666-2CD1-4DB5-8626-99676BCB629A}"/>
          </ac:spMkLst>
        </pc:spChg>
        <pc:spChg chg="mod topLvl">
          <ac:chgData name="윤기오" userId="b2243ee0-ab2e-4d67-95f0-0f1750e4626f" providerId="ADAL" clId="{7AA54D96-2177-4B72-A8E1-0D474A6766FD}" dt="2020-01-08T11:26:56.081" v="7046" actId="165"/>
          <ac:spMkLst>
            <pc:docMk/>
            <pc:sldMk cId="1387875928" sldId="302"/>
            <ac:spMk id="24" creationId="{D7BDE2C5-3449-4515-B0AE-9AAF4336E48A}"/>
          </ac:spMkLst>
        </pc:spChg>
        <pc:spChg chg="mod topLvl">
          <ac:chgData name="윤기오" userId="b2243ee0-ab2e-4d67-95f0-0f1750e4626f" providerId="ADAL" clId="{7AA54D96-2177-4B72-A8E1-0D474A6766FD}" dt="2020-01-08T11:27:06.797" v="7050" actId="1076"/>
          <ac:spMkLst>
            <pc:docMk/>
            <pc:sldMk cId="1387875928" sldId="302"/>
            <ac:spMk id="25" creationId="{A2B1E767-A4EF-4D63-984B-AD2299806017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25" creationId="{AC2B5F49-725F-44AA-8FFD-472D6184F147}"/>
          </ac:spMkLst>
        </pc:spChg>
        <pc:spChg chg="add mod">
          <ac:chgData name="윤기오" userId="b2243ee0-ab2e-4d67-95f0-0f1750e4626f" providerId="ADAL" clId="{7AA54D96-2177-4B72-A8E1-0D474A6766FD}" dt="2020-01-08T11:25:47.273" v="7033" actId="20577"/>
          <ac:spMkLst>
            <pc:docMk/>
            <pc:sldMk cId="1387875928" sldId="302"/>
            <ac:spMk id="26" creationId="{116F6D80-308F-4CC2-AE32-72EFDAAA946F}"/>
          </ac:spMkLst>
        </pc:spChg>
        <pc:spChg chg="del">
          <ac:chgData name="윤기오" userId="b2243ee0-ab2e-4d67-95f0-0f1750e4626f" providerId="ADAL" clId="{7AA54D96-2177-4B72-A8E1-0D474A6766FD}" dt="2020-01-05T09:51:02.409" v="3298" actId="478"/>
          <ac:spMkLst>
            <pc:docMk/>
            <pc:sldMk cId="1387875928" sldId="302"/>
            <ac:spMk id="26" creationId="{935ACB46-C862-4560-BB26-C51CF4201952}"/>
          </ac:spMkLst>
        </pc:spChg>
        <pc:spChg chg="add del mod">
          <ac:chgData name="윤기오" userId="b2243ee0-ab2e-4d67-95f0-0f1750e4626f" providerId="ADAL" clId="{7AA54D96-2177-4B72-A8E1-0D474A6766FD}" dt="2020-01-08T10:44:58.201" v="6269" actId="478"/>
          <ac:spMkLst>
            <pc:docMk/>
            <pc:sldMk cId="1387875928" sldId="302"/>
            <ac:spMk id="27" creationId="{C59C10D1-674A-45CD-A9AF-53CB4CE9614C}"/>
          </ac:spMkLst>
        </pc:spChg>
        <pc:spChg chg="add del mod ord">
          <ac:chgData name="윤기오" userId="b2243ee0-ab2e-4d67-95f0-0f1750e4626f" providerId="ADAL" clId="{7AA54D96-2177-4B72-A8E1-0D474A6766FD}" dt="2020-01-08T12:26:08.377" v="7674" actId="478"/>
          <ac:spMkLst>
            <pc:docMk/>
            <pc:sldMk cId="1387875928" sldId="302"/>
            <ac:spMk id="28" creationId="{D7353303-386C-4855-AE6D-7A9A141DE150}"/>
          </ac:spMkLst>
        </pc:spChg>
        <pc:spChg chg="add mod">
          <ac:chgData name="윤기오" userId="b2243ee0-ab2e-4d67-95f0-0f1750e4626f" providerId="ADAL" clId="{7AA54D96-2177-4B72-A8E1-0D474A6766FD}" dt="2020-01-08T12:31:02.293" v="7761" actId="20577"/>
          <ac:spMkLst>
            <pc:docMk/>
            <pc:sldMk cId="1387875928" sldId="302"/>
            <ac:spMk id="30" creationId="{5B92750D-F55A-4BDA-92C3-CD578AF11192}"/>
          </ac:spMkLst>
        </pc:spChg>
        <pc:spChg chg="add mod">
          <ac:chgData name="윤기오" userId="b2243ee0-ab2e-4d67-95f0-0f1750e4626f" providerId="ADAL" clId="{7AA54D96-2177-4B72-A8E1-0D474A6766FD}" dt="2020-01-08T12:30:40.315" v="7760" actId="1076"/>
          <ac:spMkLst>
            <pc:docMk/>
            <pc:sldMk cId="1387875928" sldId="302"/>
            <ac:spMk id="31" creationId="{E85FE8FF-DB99-4D9A-BBA5-E84EE448BCBB}"/>
          </ac:spMkLst>
        </pc:spChg>
        <pc:spChg chg="add mod">
          <ac:chgData name="윤기오" userId="b2243ee0-ab2e-4d67-95f0-0f1750e4626f" providerId="ADAL" clId="{7AA54D96-2177-4B72-A8E1-0D474A6766FD}" dt="2020-01-08T12:31:28.230" v="7765" actId="1076"/>
          <ac:spMkLst>
            <pc:docMk/>
            <pc:sldMk cId="1387875928" sldId="302"/>
            <ac:spMk id="32" creationId="{418FEBD1-8F75-4B7D-B84A-8EA1D9988FEC}"/>
          </ac:spMkLst>
        </pc:spChg>
        <pc:grpChg chg="add del mod">
          <ac:chgData name="윤기오" userId="b2243ee0-ab2e-4d67-95f0-0f1750e4626f" providerId="ADAL" clId="{7AA54D96-2177-4B72-A8E1-0D474A6766FD}" dt="2020-01-08T11:26:56.081" v="7046" actId="165"/>
          <ac:grpSpMkLst>
            <pc:docMk/>
            <pc:sldMk cId="1387875928" sldId="302"/>
            <ac:grpSpMk id="22" creationId="{59D29607-BA8A-4407-AA92-04BD18D61699}"/>
          </ac:grpSpMkLst>
        </pc:grpChg>
        <pc:picChg chg="del mod">
          <ac:chgData name="윤기오" userId="b2243ee0-ab2e-4d67-95f0-0f1750e4626f" providerId="ADAL" clId="{7AA54D96-2177-4B72-A8E1-0D474A6766FD}" dt="2020-01-08T09:21:10.047" v="5598" actId="21"/>
          <ac:picMkLst>
            <pc:docMk/>
            <pc:sldMk cId="1387875928" sldId="302"/>
            <ac:picMk id="2" creationId="{5B14895B-0F71-408C-B96A-A1714AEA312F}"/>
          </ac:picMkLst>
        </pc:picChg>
        <pc:picChg chg="add del mod">
          <ac:chgData name="윤기오" userId="b2243ee0-ab2e-4d67-95f0-0f1750e4626f" providerId="ADAL" clId="{7AA54D96-2177-4B72-A8E1-0D474A6766FD}" dt="2020-01-08T12:23:20.535" v="7604" actId="478"/>
          <ac:picMkLst>
            <pc:docMk/>
            <pc:sldMk cId="1387875928" sldId="302"/>
            <ac:picMk id="3" creationId="{19D827F0-40ED-4C2F-A785-2D76DC76AF11}"/>
          </ac:picMkLst>
        </pc:picChg>
        <pc:picChg chg="add del mod">
          <ac:chgData name="윤기오" userId="b2243ee0-ab2e-4d67-95f0-0f1750e4626f" providerId="ADAL" clId="{7AA54D96-2177-4B72-A8E1-0D474A6766FD}" dt="2020-01-08T12:19:16.618" v="7603" actId="478"/>
          <ac:picMkLst>
            <pc:docMk/>
            <pc:sldMk cId="1387875928" sldId="302"/>
            <ac:picMk id="6" creationId="{D746B008-BAAE-4CB7-B589-5DD010CB2F1E}"/>
          </ac:picMkLst>
        </pc:picChg>
        <pc:picChg chg="add mod">
          <ac:chgData name="윤기오" userId="b2243ee0-ab2e-4d67-95f0-0f1750e4626f" providerId="ADAL" clId="{7AA54D96-2177-4B72-A8E1-0D474A6766FD}" dt="2020-01-08T12:23:31.355" v="7611" actId="1076"/>
          <ac:picMkLst>
            <pc:docMk/>
            <pc:sldMk cId="1387875928" sldId="302"/>
            <ac:picMk id="8" creationId="{2BF8FEFC-8EF0-49E4-A4AC-9DEA30CD2DB4}"/>
          </ac:picMkLst>
        </pc:picChg>
        <pc:picChg chg="add del">
          <ac:chgData name="윤기오" userId="b2243ee0-ab2e-4d67-95f0-0f1750e4626f" providerId="ADAL" clId="{7AA54D96-2177-4B72-A8E1-0D474A6766FD}" dt="2020-01-08T10:35:47.628" v="5954" actId="478"/>
          <ac:picMkLst>
            <pc:docMk/>
            <pc:sldMk cId="1387875928" sldId="302"/>
            <ac:picMk id="12" creationId="{7A3925AC-04ED-4F1C-90C0-D3C6158DE2FA}"/>
          </ac:picMkLst>
        </pc:picChg>
        <pc:picChg chg="del mod topLvl modCrop">
          <ac:chgData name="윤기오" userId="b2243ee0-ab2e-4d67-95f0-0f1750e4626f" providerId="ADAL" clId="{7AA54D96-2177-4B72-A8E1-0D474A6766FD}" dt="2020-01-08T11:26:58.635" v="7047" actId="478"/>
          <ac:picMkLst>
            <pc:docMk/>
            <pc:sldMk cId="1387875928" sldId="302"/>
            <ac:picMk id="23" creationId="{E6DA40D2-C86B-4B6E-B270-335C514AC317}"/>
          </ac:picMkLst>
        </pc:picChg>
        <pc:picChg chg="add mod">
          <ac:chgData name="윤기오" userId="b2243ee0-ab2e-4d67-95f0-0f1750e4626f" providerId="ADAL" clId="{7AA54D96-2177-4B72-A8E1-0D474A6766FD}" dt="2020-01-08T12:27:16.101" v="7683" actId="1076"/>
          <ac:picMkLst>
            <pc:docMk/>
            <pc:sldMk cId="1387875928" sldId="302"/>
            <ac:picMk id="29" creationId="{06E5BC03-94C4-48DB-9A48-2119B66A642B}"/>
          </ac:picMkLst>
        </pc:picChg>
      </pc:sldChg>
      <pc:sldChg chg="add del">
        <pc:chgData name="윤기오" userId="b2243ee0-ab2e-4d67-95f0-0f1750e4626f" providerId="ADAL" clId="{7AA54D96-2177-4B72-A8E1-0D474A6766FD}" dt="2020-01-05T09:03:57.656" v="1468" actId="47"/>
        <pc:sldMkLst>
          <pc:docMk/>
          <pc:sldMk cId="1248539960" sldId="303"/>
        </pc:sldMkLst>
      </pc:sldChg>
      <pc:sldChg chg="modSp add">
        <pc:chgData name="윤기오" userId="b2243ee0-ab2e-4d67-95f0-0f1750e4626f" providerId="ADAL" clId="{7AA54D96-2177-4B72-A8E1-0D474A6766FD}" dt="2020-01-05T09:04:20.070" v="1517"/>
        <pc:sldMkLst>
          <pc:docMk/>
          <pc:sldMk cId="1311066480" sldId="304"/>
        </pc:sldMkLst>
        <pc:spChg chg="mod">
          <ac:chgData name="윤기오" userId="b2243ee0-ab2e-4d67-95f0-0f1750e4626f" providerId="ADAL" clId="{7AA54D96-2177-4B72-A8E1-0D474A6766FD}" dt="2020-01-05T09:04:20.070" v="1517"/>
          <ac:spMkLst>
            <pc:docMk/>
            <pc:sldMk cId="1311066480" sldId="304"/>
            <ac:spMk id="4" creationId="{25E5E65A-F9B1-4156-B406-4E3C2F1FCDFC}"/>
          </ac:spMkLst>
        </pc:spChg>
        <pc:spChg chg="mod">
          <ac:chgData name="윤기오" userId="b2243ee0-ab2e-4d67-95f0-0f1750e4626f" providerId="ADAL" clId="{7AA54D96-2177-4B72-A8E1-0D474A6766FD}" dt="2020-01-05T09:04:08.480" v="1470" actId="20577"/>
          <ac:spMkLst>
            <pc:docMk/>
            <pc:sldMk cId="1311066480" sldId="304"/>
            <ac:spMk id="5" creationId="{C4D5A730-2F45-4E17-88D2-6384A06CAB89}"/>
          </ac:spMkLst>
        </pc:spChg>
      </pc:sldChg>
      <pc:sldChg chg="modSp add">
        <pc:chgData name="윤기오" userId="b2243ee0-ab2e-4d67-95f0-0f1750e4626f" providerId="ADAL" clId="{7AA54D96-2177-4B72-A8E1-0D474A6766FD}" dt="2020-01-05T09:04:24.073" v="1520" actId="20577"/>
        <pc:sldMkLst>
          <pc:docMk/>
          <pc:sldMk cId="209574924" sldId="305"/>
        </pc:sldMkLst>
        <pc:spChg chg="mod">
          <ac:chgData name="윤기오" userId="b2243ee0-ab2e-4d67-95f0-0f1750e4626f" providerId="ADAL" clId="{7AA54D96-2177-4B72-A8E1-0D474A6766FD}" dt="2020-01-05T09:04:24.073" v="1520" actId="20577"/>
          <ac:spMkLst>
            <pc:docMk/>
            <pc:sldMk cId="209574924" sldId="305"/>
            <ac:spMk id="4" creationId="{7A951683-5393-446D-96DD-80301BD303B3}"/>
          </ac:spMkLst>
        </pc:spChg>
      </pc:sldChg>
      <pc:sldChg chg="add del">
        <pc:chgData name="윤기오" userId="b2243ee0-ab2e-4d67-95f0-0f1750e4626f" providerId="ADAL" clId="{7AA54D96-2177-4B72-A8E1-0D474A6766FD}" dt="2020-01-05T09:30:26.481" v="2567" actId="47"/>
        <pc:sldMkLst>
          <pc:docMk/>
          <pc:sldMk cId="4237934615" sldId="306"/>
        </pc:sldMkLst>
      </pc:sldChg>
      <pc:sldChg chg="addSp delSp modSp add">
        <pc:chgData name="윤기오" userId="b2243ee0-ab2e-4d67-95f0-0f1750e4626f" providerId="ADAL" clId="{7AA54D96-2177-4B72-A8E1-0D474A6766FD}" dt="2020-01-08T10:31:51.274" v="5948" actId="14100"/>
        <pc:sldMkLst>
          <pc:docMk/>
          <pc:sldMk cId="974330448" sldId="307"/>
        </pc:sldMkLst>
        <pc:spChg chg="mod">
          <ac:chgData name="윤기오" userId="b2243ee0-ab2e-4d67-95f0-0f1750e4626f" providerId="ADAL" clId="{7AA54D96-2177-4B72-A8E1-0D474A6766FD}" dt="2020-01-05T09:31:30.864" v="2624" actId="20577"/>
          <ac:spMkLst>
            <pc:docMk/>
            <pc:sldMk cId="974330448" sldId="307"/>
            <ac:spMk id="5" creationId="{FA1D2FD7-602F-4032-B8C3-7920FC98D6C2}"/>
          </ac:spMkLst>
        </pc:spChg>
        <pc:spChg chg="mod">
          <ac:chgData name="윤기오" userId="b2243ee0-ab2e-4d67-95f0-0f1750e4626f" providerId="ADAL" clId="{7AA54D96-2177-4B72-A8E1-0D474A6766FD}" dt="2020-01-08T09:23:40.330" v="5691"/>
          <ac:spMkLst>
            <pc:docMk/>
            <pc:sldMk cId="974330448" sldId="307"/>
            <ac:spMk id="6" creationId="{AFEC13D2-B43D-4ECE-845B-918F0D81F6D0}"/>
          </ac:spMkLst>
        </pc:spChg>
        <pc:spChg chg="add mod">
          <ac:chgData name="윤기오" userId="b2243ee0-ab2e-4d67-95f0-0f1750e4626f" providerId="ADAL" clId="{7AA54D96-2177-4B72-A8E1-0D474A6766FD}" dt="2020-01-08T09:13:36.452" v="5575" actId="207"/>
          <ac:spMkLst>
            <pc:docMk/>
            <pc:sldMk cId="974330448" sldId="307"/>
            <ac:spMk id="62" creationId="{B4215471-812B-48C2-B9C9-5FB0C3A83755}"/>
          </ac:spMkLst>
        </pc:spChg>
        <pc:spChg chg="add mod ord">
          <ac:chgData name="윤기오" userId="b2243ee0-ab2e-4d67-95f0-0f1750e4626f" providerId="ADAL" clId="{7AA54D96-2177-4B72-A8E1-0D474A6766FD}" dt="2020-01-08T10:31:51.274" v="5948" actId="14100"/>
          <ac:spMkLst>
            <pc:docMk/>
            <pc:sldMk cId="974330448" sldId="307"/>
            <ac:spMk id="63" creationId="{2AB3E585-1127-4E50-B61A-763C8BB8A9FC}"/>
          </ac:spMkLst>
        </pc:spChg>
        <pc:spChg chg="add mod">
          <ac:chgData name="윤기오" userId="b2243ee0-ab2e-4d67-95f0-0f1750e4626f" providerId="ADAL" clId="{7AA54D96-2177-4B72-A8E1-0D474A6766FD}" dt="2020-01-08T09:19:19.357" v="5596" actId="1076"/>
          <ac:spMkLst>
            <pc:docMk/>
            <pc:sldMk cId="974330448" sldId="307"/>
            <ac:spMk id="67" creationId="{9A512778-C809-4C60-B297-10D57721BAF8}"/>
          </ac:spMkLst>
        </pc:spChg>
        <pc:spChg chg="del mod">
          <ac:chgData name="윤기오" userId="b2243ee0-ab2e-4d67-95f0-0f1750e4626f" providerId="ADAL" clId="{7AA54D96-2177-4B72-A8E1-0D474A6766FD}" dt="2020-01-05T09:31:39.672" v="2650" actId="478"/>
          <ac:spMkLst>
            <pc:docMk/>
            <pc:sldMk cId="974330448" sldId="307"/>
            <ac:spMk id="127" creationId="{C9730BB7-C4E6-43F7-91DF-C6E0519AB9FF}"/>
          </ac:spMkLst>
        </pc:spChg>
        <pc:spChg chg="del">
          <ac:chgData name="윤기오" userId="b2243ee0-ab2e-4d67-95f0-0f1750e4626f" providerId="ADAL" clId="{7AA54D96-2177-4B72-A8E1-0D474A6766FD}" dt="2020-01-05T09:32:21.238" v="2660" actId="478"/>
          <ac:spMkLst>
            <pc:docMk/>
            <pc:sldMk cId="974330448" sldId="307"/>
            <ac:spMk id="128" creationId="{42789DD4-B38D-4E56-88EA-274487F8505E}"/>
          </ac:spMkLst>
        </pc:spChg>
        <pc:spChg chg="add mod">
          <ac:chgData name="윤기오" userId="b2243ee0-ab2e-4d67-95f0-0f1750e4626f" providerId="ADAL" clId="{7AA54D96-2177-4B72-A8E1-0D474A6766FD}" dt="2020-01-08T09:13:54.589" v="5577" actId="1076"/>
          <ac:spMkLst>
            <pc:docMk/>
            <pc:sldMk cId="974330448" sldId="307"/>
            <ac:spMk id="164" creationId="{C5B88C59-1D9B-4B32-B5FB-2EF0D0DD3A6E}"/>
          </ac:spMkLst>
        </pc:spChg>
        <pc:spChg chg="del">
          <ac:chgData name="윤기오" userId="b2243ee0-ab2e-4d67-95f0-0f1750e4626f" providerId="ADAL" clId="{7AA54D96-2177-4B72-A8E1-0D474A6766FD}" dt="2020-01-05T09:32:21.238" v="2660" actId="478"/>
          <ac:spMkLst>
            <pc:docMk/>
            <pc:sldMk cId="974330448" sldId="307"/>
            <ac:spMk id="465" creationId="{76A4BB36-D5FB-412E-A55F-5E254822BB35}"/>
          </ac:spMkLst>
        </pc:spChg>
        <pc:spChg chg="del mod">
          <ac:chgData name="윤기오" userId="b2243ee0-ab2e-4d67-95f0-0f1750e4626f" providerId="ADAL" clId="{7AA54D96-2177-4B72-A8E1-0D474A6766FD}" dt="2020-01-08T09:08:24.390" v="4894" actId="478"/>
          <ac:spMkLst>
            <pc:docMk/>
            <pc:sldMk cId="974330448" sldId="307"/>
            <ac:spMk id="466" creationId="{0A093092-99CC-43FE-BC35-157B1B2C893D}"/>
          </ac:spMkLst>
        </pc:spChg>
        <pc:spChg chg="add mod">
          <ac:chgData name="윤기오" userId="b2243ee0-ab2e-4d67-95f0-0f1750e4626f" providerId="ADAL" clId="{7AA54D96-2177-4B72-A8E1-0D474A6766FD}" dt="2020-01-05T09:37:56.788" v="2955" actId="1076"/>
          <ac:spMkLst>
            <pc:docMk/>
            <pc:sldMk cId="974330448" sldId="307"/>
            <ac:spMk id="467" creationId="{C58BDA7D-F8AA-42FE-A759-CC563D4E29FC}"/>
          </ac:spMkLst>
        </pc:spChg>
        <pc:spChg chg="del">
          <ac:chgData name="윤기오" userId="b2243ee0-ab2e-4d67-95f0-0f1750e4626f" providerId="ADAL" clId="{7AA54D96-2177-4B72-A8E1-0D474A6766FD}" dt="2020-01-05T09:32:21.238" v="2660" actId="478"/>
          <ac:spMkLst>
            <pc:docMk/>
            <pc:sldMk cId="974330448" sldId="307"/>
            <ac:spMk id="468" creationId="{08B68395-4F7E-4200-BE46-D2F70E2087FD}"/>
          </ac:spMkLst>
        </pc:spChg>
        <pc:spChg chg="add mod">
          <ac:chgData name="윤기오" userId="b2243ee0-ab2e-4d67-95f0-0f1750e4626f" providerId="ADAL" clId="{7AA54D96-2177-4B72-A8E1-0D474A6766FD}" dt="2020-01-05T09:37:56.788" v="2955" actId="1076"/>
          <ac:spMkLst>
            <pc:docMk/>
            <pc:sldMk cId="974330448" sldId="307"/>
            <ac:spMk id="469" creationId="{1B1D53B8-201E-4C1D-82D0-E8F662450C16}"/>
          </ac:spMkLst>
        </pc:spChg>
        <pc:spChg chg="add del mod">
          <ac:chgData name="윤기오" userId="b2243ee0-ab2e-4d67-95f0-0f1750e4626f" providerId="ADAL" clId="{7AA54D96-2177-4B72-A8E1-0D474A6766FD}" dt="2020-01-08T08:57:20.692" v="4468" actId="478"/>
          <ac:spMkLst>
            <pc:docMk/>
            <pc:sldMk cId="974330448" sldId="307"/>
            <ac:spMk id="470" creationId="{3E4FE854-1615-4E49-AD09-1ABF0D20CC58}"/>
          </ac:spMkLst>
        </pc:spChg>
        <pc:spChg chg="add mod ord">
          <ac:chgData name="윤기오" userId="b2243ee0-ab2e-4d67-95f0-0f1750e4626f" providerId="ADAL" clId="{7AA54D96-2177-4B72-A8E1-0D474A6766FD}" dt="2020-01-05T09:38:31.943" v="2962" actId="207"/>
          <ac:spMkLst>
            <pc:docMk/>
            <pc:sldMk cId="974330448" sldId="307"/>
            <ac:spMk id="471" creationId="{7B6F014F-0AF2-4E3A-97D1-833D8E5B7AD0}"/>
          </ac:spMkLst>
        </pc:spChg>
        <pc:spChg chg="add del mod ord">
          <ac:chgData name="윤기오" userId="b2243ee0-ab2e-4d67-95f0-0f1750e4626f" providerId="ADAL" clId="{7AA54D96-2177-4B72-A8E1-0D474A6766FD}" dt="2020-01-08T08:57:22.360" v="4469" actId="478"/>
          <ac:spMkLst>
            <pc:docMk/>
            <pc:sldMk cId="974330448" sldId="307"/>
            <ac:spMk id="472" creationId="{99328637-C159-40AE-9999-2390C14E3891}"/>
          </ac:spMkLst>
        </pc:spChg>
        <pc:spChg chg="add del mod">
          <ac:chgData name="윤기오" userId="b2243ee0-ab2e-4d67-95f0-0f1750e4626f" providerId="ADAL" clId="{7AA54D96-2177-4B72-A8E1-0D474A6766FD}" dt="2020-01-08T08:57:24.311" v="4470" actId="478"/>
          <ac:spMkLst>
            <pc:docMk/>
            <pc:sldMk cId="974330448" sldId="307"/>
            <ac:spMk id="473" creationId="{03498F73-8173-4FB8-BF11-E5A2A1CF5075}"/>
          </ac:spMkLst>
        </pc:spChg>
        <pc:grpChg chg="add mod">
          <ac:chgData name="윤기오" userId="b2243ee0-ab2e-4d67-95f0-0f1750e4626f" providerId="ADAL" clId="{7AA54D96-2177-4B72-A8E1-0D474A6766FD}" dt="2020-01-08T09:13:54.589" v="5577" actId="1076"/>
          <ac:grpSpMkLst>
            <pc:docMk/>
            <pc:sldMk cId="974330448" sldId="307"/>
            <ac:grpSpMk id="68" creationId="{74E871AF-4B37-4945-88FF-DABA942B7878}"/>
          </ac:grpSpMkLst>
        </pc:grpChg>
        <pc:grpChg chg="del mod">
          <ac:chgData name="윤기오" userId="b2243ee0-ab2e-4d67-95f0-0f1750e4626f" providerId="ADAL" clId="{7AA54D96-2177-4B72-A8E1-0D474A6766FD}" dt="2020-01-08T09:07:49.830" v="4830" actId="478"/>
          <ac:grpSpMkLst>
            <pc:docMk/>
            <pc:sldMk cId="974330448" sldId="307"/>
            <ac:grpSpMk id="78" creationId="{D6545791-9109-45F7-8AE2-73C5E53F1CE0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129" creationId="{1975990E-11FB-4DCA-998C-90B22197D365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225" creationId="{5C4B7172-109B-4663-9F6E-D5B3F680B7A8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273" creationId="{8B27B2EB-B867-4513-A596-62E9FBB15302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321" creationId="{12B58BF6-EFBC-441F-9AB0-9171F59128FF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369" creationId="{70F07BD2-D660-4FED-8501-B7E8502F4516}"/>
          </ac:grpSpMkLst>
        </pc:grpChg>
        <pc:grpChg chg="del">
          <ac:chgData name="윤기오" userId="b2243ee0-ab2e-4d67-95f0-0f1750e4626f" providerId="ADAL" clId="{7AA54D96-2177-4B72-A8E1-0D474A6766FD}" dt="2020-01-05T09:32:21.238" v="2660" actId="478"/>
          <ac:grpSpMkLst>
            <pc:docMk/>
            <pc:sldMk cId="974330448" sldId="307"/>
            <ac:grpSpMk id="417" creationId="{20964CE3-E51A-42FD-92A2-786D01DFE6F1}"/>
          </ac:grpSpMkLst>
        </pc:grpChg>
        <pc:picChg chg="add del mod">
          <ac:chgData name="윤기오" userId="b2243ee0-ab2e-4d67-95f0-0f1750e4626f" providerId="ADAL" clId="{7AA54D96-2177-4B72-A8E1-0D474A6766FD}" dt="2020-01-08T09:08:21.891" v="4893" actId="478"/>
          <ac:picMkLst>
            <pc:docMk/>
            <pc:sldMk cId="974330448" sldId="307"/>
            <ac:picMk id="3" creationId="{3F65245B-0B56-49CC-AE48-F69CEFCCFBE3}"/>
          </ac:picMkLst>
        </pc:picChg>
        <pc:picChg chg="add mod">
          <ac:chgData name="윤기오" userId="b2243ee0-ab2e-4d67-95f0-0f1750e4626f" providerId="ADAL" clId="{7AA54D96-2177-4B72-A8E1-0D474A6766FD}" dt="2020-01-08T09:19:03.719" v="5592" actId="14100"/>
          <ac:picMkLst>
            <pc:docMk/>
            <pc:sldMk cId="974330448" sldId="307"/>
            <ac:picMk id="8" creationId="{2A2F8C44-F329-4F45-8586-927987081CCB}"/>
          </ac:picMkLst>
        </pc:picChg>
        <pc:picChg chg="add mod ord">
          <ac:chgData name="윤기오" userId="b2243ee0-ab2e-4d67-95f0-0f1750e4626f" providerId="ADAL" clId="{7AA54D96-2177-4B72-A8E1-0D474A6766FD}" dt="2020-01-08T09:19:13.460" v="5595" actId="14100"/>
          <ac:picMkLst>
            <pc:docMk/>
            <pc:sldMk cId="974330448" sldId="307"/>
            <ac:picMk id="66" creationId="{8D3439AF-C884-46A5-BF74-A508462F2114}"/>
          </ac:picMkLst>
        </pc:picChg>
        <pc:cxnChg chg="mod">
          <ac:chgData name="윤기오" userId="b2243ee0-ab2e-4d67-95f0-0f1750e4626f" providerId="ADAL" clId="{7AA54D96-2177-4B72-A8E1-0D474A6766FD}" dt="2020-01-05T09:32:04.641" v="2658" actId="1076"/>
          <ac:cxnSpMkLst>
            <pc:docMk/>
            <pc:sldMk cId="974330448" sldId="307"/>
            <ac:cxnSpMk id="108" creationId="{8CB4E1F6-9933-45D7-B1AB-D36DB4FA059B}"/>
          </ac:cxnSpMkLst>
        </pc:cxnChg>
      </pc:sldChg>
      <pc:sldChg chg="addSp delSp add del">
        <pc:chgData name="윤기오" userId="b2243ee0-ab2e-4d67-95f0-0f1750e4626f" providerId="ADAL" clId="{7AA54D96-2177-4B72-A8E1-0D474A6766FD}" dt="2020-01-05T09:50:31.327" v="3297" actId="47"/>
        <pc:sldMkLst>
          <pc:docMk/>
          <pc:sldMk cId="432076920" sldId="308"/>
        </pc:sldMkLst>
        <pc:spChg chg="del">
          <ac:chgData name="윤기오" userId="b2243ee0-ab2e-4d67-95f0-0f1750e4626f" providerId="ADAL" clId="{7AA54D96-2177-4B72-A8E1-0D474A6766FD}" dt="2020-01-05T09:46:52.445" v="3290" actId="478"/>
          <ac:spMkLst>
            <pc:docMk/>
            <pc:sldMk cId="432076920" sldId="308"/>
            <ac:spMk id="2" creationId="{3DB51599-AC40-412E-84E6-50A091B5A8FA}"/>
          </ac:spMkLst>
        </pc:spChg>
        <pc:spChg chg="del">
          <ac:chgData name="윤기오" userId="b2243ee0-ab2e-4d67-95f0-0f1750e4626f" providerId="ADAL" clId="{7AA54D96-2177-4B72-A8E1-0D474A6766FD}" dt="2020-01-05T09:46:51.036" v="3289" actId="478"/>
          <ac:spMkLst>
            <pc:docMk/>
            <pc:sldMk cId="432076920" sldId="308"/>
            <ac:spMk id="3" creationId="{85924F46-1B4F-4230-A0CA-B42B3263D4AD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4" creationId="{8BE4C6DC-DC67-46C5-90C8-E549971D4D8E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5" creationId="{44E9A1D5-C839-4DE6-912D-91B294B3269A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6" creationId="{3A759CFC-8CBE-44A9-8591-3E2FDA2D5E3E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7" creationId="{6A55FD5A-E5F9-413A-845E-2373EF35FD06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8" creationId="{43E2F75A-64EB-4F27-B2DD-A45262BC3389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9" creationId="{CE3F3164-5AA5-431B-AB39-4FE33D045D84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10" creationId="{686ADBF3-FDB2-4D5A-98B7-3FE1B90F787E}"/>
          </ac:spMkLst>
        </pc:spChg>
        <pc:spChg chg="add">
          <ac:chgData name="윤기오" userId="b2243ee0-ab2e-4d67-95f0-0f1750e4626f" providerId="ADAL" clId="{7AA54D96-2177-4B72-A8E1-0D474A6766FD}" dt="2020-01-05T09:46:56.741" v="3291"/>
          <ac:spMkLst>
            <pc:docMk/>
            <pc:sldMk cId="432076920" sldId="308"/>
            <ac:spMk id="11" creationId="{34049B65-6DC5-4667-846A-0B25AD584BC1}"/>
          </ac:spMkLst>
        </pc:spChg>
      </pc:sldChg>
      <pc:sldChg chg="modSp">
        <pc:chgData name="윤기오" userId="b2243ee0-ab2e-4d67-95f0-0f1750e4626f" providerId="ADAL" clId="{7AA54D96-2177-4B72-A8E1-0D474A6766FD}" dt="2020-01-08T08:49:14.555" v="4424" actId="14100"/>
        <pc:sldMkLst>
          <pc:docMk/>
          <pc:sldMk cId="2743631177" sldId="308"/>
        </pc:sldMkLst>
        <pc:spChg chg="mod">
          <ac:chgData name="윤기오" userId="b2243ee0-ab2e-4d67-95f0-0f1750e4626f" providerId="ADAL" clId="{7AA54D96-2177-4B72-A8E1-0D474A6766FD}" dt="2020-01-08T08:49:14.555" v="4424" actId="14100"/>
          <ac:spMkLst>
            <pc:docMk/>
            <pc:sldMk cId="2743631177" sldId="308"/>
            <ac:spMk id="81" creationId="{D0D89908-7B7F-4FD3-BF88-895370CDD5BB}"/>
          </ac:spMkLst>
        </pc:spChg>
      </pc:sldChg>
      <pc:sldChg chg="modSp">
        <pc:chgData name="윤기오" userId="b2243ee0-ab2e-4d67-95f0-0f1750e4626f" providerId="ADAL" clId="{7AA54D96-2177-4B72-A8E1-0D474A6766FD}" dt="2020-01-08T08:35:30.509" v="4316" actId="1076"/>
        <pc:sldMkLst>
          <pc:docMk/>
          <pc:sldMk cId="3323156738" sldId="309"/>
        </pc:sldMkLst>
        <pc:spChg chg="mod">
          <ac:chgData name="윤기오" userId="b2243ee0-ab2e-4d67-95f0-0f1750e4626f" providerId="ADAL" clId="{7AA54D96-2177-4B72-A8E1-0D474A6766FD}" dt="2020-01-08T08:35:30.509" v="4316" actId="1076"/>
          <ac:spMkLst>
            <pc:docMk/>
            <pc:sldMk cId="3323156738" sldId="309"/>
            <ac:spMk id="195" creationId="{DF0835EC-8F6E-42F7-8283-EEE1C80FACCD}"/>
          </ac:spMkLst>
        </pc:spChg>
      </pc:sldChg>
      <pc:sldChg chg="addSp delSp modSp add del ord">
        <pc:chgData name="윤기오" userId="b2243ee0-ab2e-4d67-95f0-0f1750e4626f" providerId="ADAL" clId="{7AA54D96-2177-4B72-A8E1-0D474A6766FD}" dt="2020-01-09T02:29:02.155" v="9432"/>
        <pc:sldMkLst>
          <pc:docMk/>
          <pc:sldMk cId="2603030259" sldId="310"/>
        </pc:sldMkLst>
        <pc:spChg chg="add mod">
          <ac:chgData name="윤기오" userId="b2243ee0-ab2e-4d67-95f0-0f1750e4626f" providerId="ADAL" clId="{7AA54D96-2177-4B72-A8E1-0D474A6766FD}" dt="2020-01-08T12:54:41.287" v="8350" actId="20577"/>
          <ac:spMkLst>
            <pc:docMk/>
            <pc:sldMk cId="2603030259" sldId="310"/>
            <ac:spMk id="13" creationId="{387F2854-42A8-481A-AC3F-1ABF5E3AE283}"/>
          </ac:spMkLst>
        </pc:spChg>
        <pc:spChg chg="add del">
          <ac:chgData name="윤기오" userId="b2243ee0-ab2e-4d67-95f0-0f1750e4626f" providerId="ADAL" clId="{7AA54D96-2177-4B72-A8E1-0D474A6766FD}" dt="2020-01-08T12:48:38.754" v="7988"/>
          <ac:spMkLst>
            <pc:docMk/>
            <pc:sldMk cId="2603030259" sldId="310"/>
            <ac:spMk id="14" creationId="{8533AABE-7347-4B71-925C-BC814F3EBDD2}"/>
          </ac:spMkLst>
        </pc:spChg>
        <pc:spChg chg="add mod ord">
          <ac:chgData name="윤기오" userId="b2243ee0-ab2e-4d67-95f0-0f1750e4626f" providerId="ADAL" clId="{7AA54D96-2177-4B72-A8E1-0D474A6766FD}" dt="2020-01-08T12:54:28.893" v="8346" actId="1076"/>
          <ac:spMkLst>
            <pc:docMk/>
            <pc:sldMk cId="2603030259" sldId="310"/>
            <ac:spMk id="15" creationId="{0C472E06-FDAC-4CB3-8C35-CD2196943474}"/>
          </ac:spMkLst>
        </pc:spChg>
        <pc:spChg chg="add mod ord">
          <ac:chgData name="윤기오" userId="b2243ee0-ab2e-4d67-95f0-0f1750e4626f" providerId="ADAL" clId="{7AA54D96-2177-4B72-A8E1-0D474A6766FD}" dt="2020-01-08T12:54:36.314" v="8348" actId="14100"/>
          <ac:spMkLst>
            <pc:docMk/>
            <pc:sldMk cId="2603030259" sldId="310"/>
            <ac:spMk id="16" creationId="{0764EA48-F0DD-4116-AFD5-191CA4D9C270}"/>
          </ac:spMkLst>
        </pc:spChg>
        <pc:spChg chg="add mod">
          <ac:chgData name="윤기오" userId="b2243ee0-ab2e-4d67-95f0-0f1750e4626f" providerId="ADAL" clId="{7AA54D96-2177-4B72-A8E1-0D474A6766FD}" dt="2020-01-08T12:54:31.488" v="8347" actId="1076"/>
          <ac:spMkLst>
            <pc:docMk/>
            <pc:sldMk cId="2603030259" sldId="310"/>
            <ac:spMk id="17" creationId="{5199770E-3C97-49A8-AF75-5E1A626DB349}"/>
          </ac:spMkLst>
        </pc:spChg>
        <pc:spChg chg="add mod">
          <ac:chgData name="윤기오" userId="b2243ee0-ab2e-4d67-95f0-0f1750e4626f" providerId="ADAL" clId="{7AA54D96-2177-4B72-A8E1-0D474A6766FD}" dt="2020-01-08T12:55:14.838" v="8357" actId="207"/>
          <ac:spMkLst>
            <pc:docMk/>
            <pc:sldMk cId="2603030259" sldId="310"/>
            <ac:spMk id="18" creationId="{850C5B51-21C0-4EA5-9FBC-4C3EA1890DAC}"/>
          </ac:spMkLst>
        </pc:spChg>
        <pc:spChg chg="del">
          <ac:chgData name="윤기오" userId="b2243ee0-ab2e-4d67-95f0-0f1750e4626f" providerId="ADAL" clId="{7AA54D96-2177-4B72-A8E1-0D474A6766FD}" dt="2020-01-08T12:43:43.372" v="7823" actId="478"/>
          <ac:spMkLst>
            <pc:docMk/>
            <pc:sldMk cId="2603030259" sldId="310"/>
            <ac:spMk id="78" creationId="{01716CD5-346F-4618-B0BC-820B78D6013E}"/>
          </ac:spMkLst>
        </pc:spChg>
        <pc:spChg chg="mod">
          <ac:chgData name="윤기오" userId="b2243ee0-ab2e-4d67-95f0-0f1750e4626f" providerId="ADAL" clId="{7AA54D96-2177-4B72-A8E1-0D474A6766FD}" dt="2020-01-08T12:54:25.608" v="8345" actId="20577"/>
          <ac:spMkLst>
            <pc:docMk/>
            <pc:sldMk cId="2603030259" sldId="310"/>
            <ac:spMk id="116" creationId="{DE78171E-85C6-4FBD-BCD8-AC3B4192526B}"/>
          </ac:spMkLst>
        </pc:spChg>
        <pc:picChg chg="del">
          <ac:chgData name="윤기오" userId="b2243ee0-ab2e-4d67-95f0-0f1750e4626f" providerId="ADAL" clId="{7AA54D96-2177-4B72-A8E1-0D474A6766FD}" dt="2020-01-08T12:43:43.372" v="7823" actId="478"/>
          <ac:picMkLst>
            <pc:docMk/>
            <pc:sldMk cId="2603030259" sldId="310"/>
            <ac:picMk id="3" creationId="{AC43CDA8-E1A8-493B-AF74-91C06910B5E8}"/>
          </ac:picMkLst>
        </pc:picChg>
      </pc:sldChg>
      <pc:sldChg chg="add del">
        <pc:chgData name="윤기오" userId="b2243ee0-ab2e-4d67-95f0-0f1750e4626f" providerId="ADAL" clId="{7AA54D96-2177-4B72-A8E1-0D474A6766FD}" dt="2020-01-08T08:16:17.260" v="3308" actId="2696"/>
        <pc:sldMkLst>
          <pc:docMk/>
          <pc:sldMk cId="1117903875" sldId="311"/>
        </pc:sldMkLst>
      </pc:sldChg>
      <pc:sldChg chg="addSp delSp modSp add">
        <pc:chgData name="윤기오" userId="b2243ee0-ab2e-4d67-95f0-0f1750e4626f" providerId="ADAL" clId="{7AA54D96-2177-4B72-A8E1-0D474A6766FD}" dt="2020-01-08T10:10:20.362" v="5828" actId="14100"/>
        <pc:sldMkLst>
          <pc:docMk/>
          <pc:sldMk cId="727431972" sldId="312"/>
        </pc:sldMkLst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5" creationId="{4445C46F-102A-4960-AC1D-62920EF4D865}"/>
          </ac:spMkLst>
        </pc:spChg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6" creationId="{2EB73A8D-8E95-4DFC-BEA7-EB39221883EC}"/>
          </ac:spMkLst>
        </pc:spChg>
        <pc:spChg chg="add del mod">
          <ac:chgData name="윤기오" userId="b2243ee0-ab2e-4d67-95f0-0f1750e4626f" providerId="ADAL" clId="{7AA54D96-2177-4B72-A8E1-0D474A6766FD}" dt="2020-01-08T10:07:59.707" v="5802" actId="478"/>
          <ac:spMkLst>
            <pc:docMk/>
            <pc:sldMk cId="727431972" sldId="312"/>
            <ac:spMk id="67" creationId="{1FB8B5EC-DDC0-48A2-BF84-9FE83FE2E65B}"/>
          </ac:spMkLst>
        </pc:spChg>
        <pc:spChg chg="add mod">
          <ac:chgData name="윤기오" userId="b2243ee0-ab2e-4d67-95f0-0f1750e4626f" providerId="ADAL" clId="{7AA54D96-2177-4B72-A8E1-0D474A6766FD}" dt="2020-01-08T10:10:11.347" v="5826" actId="1076"/>
          <ac:spMkLst>
            <pc:docMk/>
            <pc:sldMk cId="727431972" sldId="312"/>
            <ac:spMk id="68" creationId="{2EDD65DF-2C56-474B-A70D-ECC436605006}"/>
          </ac:spMkLst>
        </pc:spChg>
        <pc:spChg chg="add mod">
          <ac:chgData name="윤기오" userId="b2243ee0-ab2e-4d67-95f0-0f1750e4626f" providerId="ADAL" clId="{7AA54D96-2177-4B72-A8E1-0D474A6766FD}" dt="2020-01-08T10:10:05.886" v="5823" actId="20577"/>
          <ac:spMkLst>
            <pc:docMk/>
            <pc:sldMk cId="727431972" sldId="312"/>
            <ac:spMk id="69" creationId="{58740CB3-3236-4F01-AB8D-252B483DF318}"/>
          </ac:spMkLst>
        </pc:spChg>
        <pc:spChg chg="add del mod">
          <ac:chgData name="윤기오" userId="b2243ee0-ab2e-4d67-95f0-0f1750e4626f" providerId="ADAL" clId="{7AA54D96-2177-4B72-A8E1-0D474A6766FD}" dt="2020-01-08T10:08:02.116" v="5803" actId="478"/>
          <ac:spMkLst>
            <pc:docMk/>
            <pc:sldMk cId="727431972" sldId="312"/>
            <ac:spMk id="71" creationId="{F74925D9-C17B-4336-AA57-EDE4CFE0B9DB}"/>
          </ac:spMkLst>
        </pc:spChg>
        <pc:spChg chg="add del">
          <ac:chgData name="윤기오" userId="b2243ee0-ab2e-4d67-95f0-0f1750e4626f" providerId="ADAL" clId="{7AA54D96-2177-4B72-A8E1-0D474A6766FD}" dt="2020-01-08T08:35:24.439" v="4314"/>
          <ac:spMkLst>
            <pc:docMk/>
            <pc:sldMk cId="727431972" sldId="312"/>
            <ac:spMk id="72" creationId="{364EBAA3-4FAE-4C2D-B0AF-E81CF68DB97D}"/>
          </ac:spMkLst>
        </pc:spChg>
        <pc:spChg chg="add mod ord">
          <ac:chgData name="윤기오" userId="b2243ee0-ab2e-4d67-95f0-0f1750e4626f" providerId="ADAL" clId="{7AA54D96-2177-4B72-A8E1-0D474A6766FD}" dt="2020-01-08T10:10:20.362" v="5828" actId="14100"/>
          <ac:spMkLst>
            <pc:docMk/>
            <pc:sldMk cId="727431972" sldId="312"/>
            <ac:spMk id="73" creationId="{7A23EC49-7742-41CA-B4DE-FA8642756090}"/>
          </ac:spMkLst>
        </pc:spChg>
        <pc:spChg chg="add del mod ord">
          <ac:chgData name="윤기오" userId="b2243ee0-ab2e-4d67-95f0-0f1750e4626f" providerId="ADAL" clId="{7AA54D96-2177-4B72-A8E1-0D474A6766FD}" dt="2020-01-08T10:07:59.707" v="5802" actId="478"/>
          <ac:spMkLst>
            <pc:docMk/>
            <pc:sldMk cId="727431972" sldId="312"/>
            <ac:spMk id="74" creationId="{BD6A3560-5CD2-4D21-A401-7714D454DD83}"/>
          </ac:spMkLst>
        </pc:spChg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39" creationId="{CC465926-ACF0-4FF7-B35F-99435BF6CB7E}"/>
          </ac:spMkLst>
        </pc:spChg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41" creationId="{194647A4-4AC3-46DF-A7CD-4D3164CEF791}"/>
          </ac:spMkLst>
        </pc:spChg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44" creationId="{EE7288C8-5327-4C3C-94F5-AD604D2E5074}"/>
          </ac:spMkLst>
        </pc:spChg>
        <pc:spChg chg="del">
          <ac:chgData name="윤기오" userId="b2243ee0-ab2e-4d67-95f0-0f1750e4626f" providerId="ADAL" clId="{7AA54D96-2177-4B72-A8E1-0D474A6766FD}" dt="2020-01-08T08:16:32.144" v="3309" actId="478"/>
          <ac:spMkLst>
            <pc:docMk/>
            <pc:sldMk cId="727431972" sldId="312"/>
            <ac:spMk id="146" creationId="{3313467C-CE42-460D-A3C6-0B7647137C29}"/>
          </ac:spMkLst>
        </pc:spChg>
        <pc:grpChg chg="del">
          <ac:chgData name="윤기오" userId="b2243ee0-ab2e-4d67-95f0-0f1750e4626f" providerId="ADAL" clId="{7AA54D96-2177-4B72-A8E1-0D474A6766FD}" dt="2020-01-08T08:16:32.144" v="3309" actId="478"/>
          <ac:grpSpMkLst>
            <pc:docMk/>
            <pc:sldMk cId="727431972" sldId="312"/>
            <ac:grpSpMk id="78" creationId="{FB9A0BAE-8714-4543-A739-F7B5FF03BFB5}"/>
          </ac:grpSpMkLst>
        </pc:grpChg>
        <pc:picChg chg="del">
          <ac:chgData name="윤기오" userId="b2243ee0-ab2e-4d67-95f0-0f1750e4626f" providerId="ADAL" clId="{7AA54D96-2177-4B72-A8E1-0D474A6766FD}" dt="2020-01-08T08:16:32.144" v="3309" actId="478"/>
          <ac:picMkLst>
            <pc:docMk/>
            <pc:sldMk cId="727431972" sldId="312"/>
            <ac:picMk id="145" creationId="{5514C01B-D5E2-4703-9708-9CFBABCD498E}"/>
          </ac:picMkLst>
        </pc:picChg>
        <pc:picChg chg="add mod">
          <ac:chgData name="윤기오" userId="b2243ee0-ab2e-4d67-95f0-0f1750e4626f" providerId="ADAL" clId="{7AA54D96-2177-4B72-A8E1-0D474A6766FD}" dt="2020-01-08T10:10:09.198" v="5825" actId="1076"/>
          <ac:picMkLst>
            <pc:docMk/>
            <pc:sldMk cId="727431972" sldId="312"/>
            <ac:picMk id="1026" creationId="{CC5072C2-253E-4101-B7EF-5361462E849D}"/>
          </ac:picMkLst>
        </pc:picChg>
        <pc:picChg chg="add del mod">
          <ac:chgData name="윤기오" userId="b2243ee0-ab2e-4d67-95f0-0f1750e4626f" providerId="ADAL" clId="{7AA54D96-2177-4B72-A8E1-0D474A6766FD}" dt="2020-01-08T10:07:59.707" v="5802" actId="478"/>
          <ac:picMkLst>
            <pc:docMk/>
            <pc:sldMk cId="727431972" sldId="312"/>
            <ac:picMk id="1028" creationId="{5B226BB4-AB6E-4F62-BC49-6E3BBB562440}"/>
          </ac:picMkLst>
        </pc:picChg>
        <pc:picChg chg="del">
          <ac:chgData name="윤기오" userId="b2243ee0-ab2e-4d67-95f0-0f1750e4626f" providerId="ADAL" clId="{7AA54D96-2177-4B72-A8E1-0D474A6766FD}" dt="2020-01-08T08:16:32.144" v="3309" actId="478"/>
          <ac:picMkLst>
            <pc:docMk/>
            <pc:sldMk cId="727431972" sldId="312"/>
            <ac:picMk id="2052" creationId="{C43E3BB3-9C7D-4A8F-9060-7DB791C249CE}"/>
          </ac:picMkLst>
        </pc:picChg>
      </pc:sldChg>
      <pc:sldChg chg="addSp delSp modSp add">
        <pc:chgData name="윤기오" userId="b2243ee0-ab2e-4d67-95f0-0f1750e4626f" providerId="ADAL" clId="{7AA54D96-2177-4B72-A8E1-0D474A6766FD}" dt="2020-01-08T13:08:40.485" v="8861" actId="1036"/>
        <pc:sldMkLst>
          <pc:docMk/>
          <pc:sldMk cId="4256804688" sldId="313"/>
        </pc:sldMkLst>
        <pc:spChg chg="del">
          <ac:chgData name="윤기오" userId="b2243ee0-ab2e-4d67-95f0-0f1750e4626f" providerId="ADAL" clId="{7AA54D96-2177-4B72-A8E1-0D474A6766FD}" dt="2020-01-08T09:21:19.276" v="5601" actId="478"/>
          <ac:spMkLst>
            <pc:docMk/>
            <pc:sldMk cId="4256804688" sldId="313"/>
            <ac:spMk id="2" creationId="{AB1CF2F7-7091-41C2-994D-63B92E506EA2}"/>
          </ac:spMkLst>
        </pc:spChg>
        <pc:spChg chg="del">
          <ac:chgData name="윤기오" userId="b2243ee0-ab2e-4d67-95f0-0f1750e4626f" providerId="ADAL" clId="{7AA54D96-2177-4B72-A8E1-0D474A6766FD}" dt="2020-01-08T09:21:16.439" v="5600" actId="478"/>
          <ac:spMkLst>
            <pc:docMk/>
            <pc:sldMk cId="4256804688" sldId="313"/>
            <ac:spMk id="3" creationId="{22F48E79-E439-474B-B371-091D31C6A88F}"/>
          </ac:spMkLst>
        </pc:spChg>
        <pc:spChg chg="add del mod">
          <ac:chgData name="윤기오" userId="b2243ee0-ab2e-4d67-95f0-0f1750e4626f" providerId="ADAL" clId="{7AA54D96-2177-4B72-A8E1-0D474A6766FD}" dt="2020-01-08T10:24:38.028" v="5885" actId="478"/>
          <ac:spMkLst>
            <pc:docMk/>
            <pc:sldMk cId="4256804688" sldId="313"/>
            <ac:spMk id="5" creationId="{8BB9F750-C8E0-428A-AD81-E5A470D6B4B6}"/>
          </ac:spMkLst>
        </pc:spChg>
        <pc:spChg chg="add del mod">
          <ac:chgData name="윤기오" userId="b2243ee0-ab2e-4d67-95f0-0f1750e4626f" providerId="ADAL" clId="{7AA54D96-2177-4B72-A8E1-0D474A6766FD}" dt="2020-01-08T10:24:36.500" v="5884" actId="478"/>
          <ac:spMkLst>
            <pc:docMk/>
            <pc:sldMk cId="4256804688" sldId="313"/>
            <ac:spMk id="6" creationId="{6863D09E-6F7C-43A7-9F00-BB36CDF52987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7" creationId="{97AA131F-9A75-4F5A-8784-2678EAD70C53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8" creationId="{D91267D3-6DCD-45C1-BB33-098C4F16301C}"/>
          </ac:spMkLst>
        </pc:spChg>
        <pc:spChg chg="add mod">
          <ac:chgData name="윤기오" userId="b2243ee0-ab2e-4d67-95f0-0f1750e4626f" providerId="ADAL" clId="{7AA54D96-2177-4B72-A8E1-0D474A6766FD}" dt="2020-01-08T09:23:47.985" v="5699" actId="20577"/>
          <ac:spMkLst>
            <pc:docMk/>
            <pc:sldMk cId="4256804688" sldId="313"/>
            <ac:spMk id="9" creationId="{B51F70EA-45E2-497D-98C7-0721B341AB30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10" creationId="{60BFA6C0-BDA3-454A-AF01-7D3C3BE72B98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11" creationId="{749D21B7-AF2B-4CCA-9546-A6E105C782AC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12" creationId="{19601D18-73F7-416E-9EEF-0331E0D42DBD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13" creationId="{53E04A79-1D9C-4CA5-93F8-FA843231B641}"/>
          </ac:spMkLst>
        </pc:spChg>
        <pc:spChg chg="add">
          <ac:chgData name="윤기오" userId="b2243ee0-ab2e-4d67-95f0-0f1750e4626f" providerId="ADAL" clId="{7AA54D96-2177-4B72-A8E1-0D474A6766FD}" dt="2020-01-08T09:21:42.969" v="5607"/>
          <ac:spMkLst>
            <pc:docMk/>
            <pc:sldMk cId="4256804688" sldId="313"/>
            <ac:spMk id="14" creationId="{64745738-FBDB-4883-AA42-E137BA9AA73F}"/>
          </ac:spMkLst>
        </pc:spChg>
        <pc:spChg chg="add mod">
          <ac:chgData name="윤기오" userId="b2243ee0-ab2e-4d67-95f0-0f1750e4626f" providerId="ADAL" clId="{7AA54D96-2177-4B72-A8E1-0D474A6766FD}" dt="2020-01-08T10:25:12.812" v="5893" actId="1076"/>
          <ac:spMkLst>
            <pc:docMk/>
            <pc:sldMk cId="4256804688" sldId="313"/>
            <ac:spMk id="17" creationId="{3FDE28F1-8F2D-438D-8DDC-F926B2126485}"/>
          </ac:spMkLst>
        </pc:spChg>
        <pc:spChg chg="add del mod">
          <ac:chgData name="윤기오" userId="b2243ee0-ab2e-4d67-95f0-0f1750e4626f" providerId="ADAL" clId="{7AA54D96-2177-4B72-A8E1-0D474A6766FD}" dt="2020-01-08T10:31:31.753" v="5943" actId="478"/>
          <ac:spMkLst>
            <pc:docMk/>
            <pc:sldMk cId="4256804688" sldId="313"/>
            <ac:spMk id="18" creationId="{9D373A0F-00F3-4C8F-8B4F-129E073E4626}"/>
          </ac:spMkLst>
        </pc:spChg>
        <pc:spChg chg="add del mod">
          <ac:chgData name="윤기오" userId="b2243ee0-ab2e-4d67-95f0-0f1750e4626f" providerId="ADAL" clId="{7AA54D96-2177-4B72-A8E1-0D474A6766FD}" dt="2020-01-08T10:31:35.927" v="5946" actId="478"/>
          <ac:spMkLst>
            <pc:docMk/>
            <pc:sldMk cId="4256804688" sldId="313"/>
            <ac:spMk id="19" creationId="{A3582997-6F8F-4D52-B5A6-909C762C8BF1}"/>
          </ac:spMkLst>
        </pc:spChg>
        <pc:spChg chg="add del">
          <ac:chgData name="윤기오" userId="b2243ee0-ab2e-4d67-95f0-0f1750e4626f" providerId="ADAL" clId="{7AA54D96-2177-4B72-A8E1-0D474A6766FD}" dt="2020-01-08T10:31:32.824" v="5945"/>
          <ac:spMkLst>
            <pc:docMk/>
            <pc:sldMk cId="4256804688" sldId="313"/>
            <ac:spMk id="21" creationId="{D7C0A0BC-CFB5-4C85-9FCE-0DA65CEA4739}"/>
          </ac:spMkLst>
        </pc:spChg>
        <pc:spChg chg="add del">
          <ac:chgData name="윤기오" userId="b2243ee0-ab2e-4d67-95f0-0f1750e4626f" providerId="ADAL" clId="{7AA54D96-2177-4B72-A8E1-0D474A6766FD}" dt="2020-01-08T10:31:32.824" v="5945"/>
          <ac:spMkLst>
            <pc:docMk/>
            <pc:sldMk cId="4256804688" sldId="313"/>
            <ac:spMk id="22" creationId="{C8AE2F6A-61AA-4E36-89DA-ABDA7194369E}"/>
          </ac:spMkLst>
        </pc:spChg>
        <pc:spChg chg="add mod">
          <ac:chgData name="윤기오" userId="b2243ee0-ab2e-4d67-95f0-0f1750e4626f" providerId="ADAL" clId="{7AA54D96-2177-4B72-A8E1-0D474A6766FD}" dt="2020-01-08T13:08:40.485" v="8861" actId="1036"/>
          <ac:spMkLst>
            <pc:docMk/>
            <pc:sldMk cId="4256804688" sldId="313"/>
            <ac:spMk id="23" creationId="{DF8AF627-C1D8-47C0-9EB7-4F84F5BD1EC4}"/>
          </ac:spMkLst>
        </pc:spChg>
        <pc:spChg chg="add mod">
          <ac:chgData name="윤기오" userId="b2243ee0-ab2e-4d67-95f0-0f1750e4626f" providerId="ADAL" clId="{7AA54D96-2177-4B72-A8E1-0D474A6766FD}" dt="2020-01-08T13:01:52.821" v="8540" actId="20577"/>
          <ac:spMkLst>
            <pc:docMk/>
            <pc:sldMk cId="4256804688" sldId="313"/>
            <ac:spMk id="24" creationId="{46689344-D183-4519-B8B0-511A47688349}"/>
          </ac:spMkLst>
        </pc:spChg>
        <pc:picChg chg="add del mod">
          <ac:chgData name="윤기오" userId="b2243ee0-ab2e-4d67-95f0-0f1750e4626f" providerId="ADAL" clId="{7AA54D96-2177-4B72-A8E1-0D474A6766FD}" dt="2020-01-08T10:24:34.882" v="5883" actId="478"/>
          <ac:picMkLst>
            <pc:docMk/>
            <pc:sldMk cId="4256804688" sldId="313"/>
            <ac:picMk id="4" creationId="{0AEBF9FC-00B7-4792-9D8E-497B876D5FA3}"/>
          </ac:picMkLst>
        </pc:picChg>
        <pc:picChg chg="add del mod ord">
          <ac:chgData name="윤기오" userId="b2243ee0-ab2e-4d67-95f0-0f1750e4626f" providerId="ADAL" clId="{7AA54D96-2177-4B72-A8E1-0D474A6766FD}" dt="2020-01-08T10:20:55.460" v="5829" actId="478"/>
          <ac:picMkLst>
            <pc:docMk/>
            <pc:sldMk cId="4256804688" sldId="313"/>
            <ac:picMk id="16" creationId="{AA26D1B5-E953-4985-AB46-398F8ED0FA28}"/>
          </ac:picMkLst>
        </pc:picChg>
        <pc:picChg chg="add mod ord">
          <ac:chgData name="윤기오" userId="b2243ee0-ab2e-4d67-95f0-0f1750e4626f" providerId="ADAL" clId="{7AA54D96-2177-4B72-A8E1-0D474A6766FD}" dt="2020-01-08T10:25:12.812" v="5893" actId="1076"/>
          <ac:picMkLst>
            <pc:docMk/>
            <pc:sldMk cId="4256804688" sldId="313"/>
            <ac:picMk id="20" creationId="{962C9B73-5947-4863-B3C8-FBC88C6A6797}"/>
          </ac:picMkLst>
        </pc:picChg>
      </pc:sldChg>
      <pc:sldChg chg="addSp delSp modSp add">
        <pc:chgData name="윤기오" userId="b2243ee0-ab2e-4d67-95f0-0f1750e4626f" providerId="ADAL" clId="{7AA54D96-2177-4B72-A8E1-0D474A6766FD}" dt="2020-01-08T10:58:17.528" v="6751" actId="21"/>
        <pc:sldMkLst>
          <pc:docMk/>
          <pc:sldMk cId="759011022" sldId="314"/>
        </pc:sldMkLst>
        <pc:spChg chg="mod">
          <ac:chgData name="윤기오" userId="b2243ee0-ab2e-4d67-95f0-0f1750e4626f" providerId="ADAL" clId="{7AA54D96-2177-4B72-A8E1-0D474A6766FD}" dt="2020-01-08T10:57:56.107" v="6747" actId="20577"/>
          <ac:spMkLst>
            <pc:docMk/>
            <pc:sldMk cId="759011022" sldId="314"/>
            <ac:spMk id="67" creationId="{1FB8B5EC-DDC0-48A2-BF84-9FE83FE2E65B}"/>
          </ac:spMkLst>
        </pc:spChg>
        <pc:spChg chg="del">
          <ac:chgData name="윤기오" userId="b2243ee0-ab2e-4d67-95f0-0f1750e4626f" providerId="ADAL" clId="{7AA54D96-2177-4B72-A8E1-0D474A6766FD}" dt="2020-01-08T10:08:17.489" v="5805" actId="478"/>
          <ac:spMkLst>
            <pc:docMk/>
            <pc:sldMk cId="759011022" sldId="314"/>
            <ac:spMk id="68" creationId="{2EDD65DF-2C56-474B-A70D-ECC436605006}"/>
          </ac:spMkLst>
        </pc:spChg>
        <pc:spChg chg="del">
          <ac:chgData name="윤기오" userId="b2243ee0-ab2e-4d67-95f0-0f1750e4626f" providerId="ADAL" clId="{7AA54D96-2177-4B72-A8E1-0D474A6766FD}" dt="2020-01-08T10:08:17.489" v="5805" actId="478"/>
          <ac:spMkLst>
            <pc:docMk/>
            <pc:sldMk cId="759011022" sldId="314"/>
            <ac:spMk id="69" creationId="{58740CB3-3236-4F01-AB8D-252B483DF318}"/>
          </ac:spMkLst>
        </pc:spChg>
        <pc:spChg chg="mod">
          <ac:chgData name="윤기오" userId="b2243ee0-ab2e-4d67-95f0-0f1750e4626f" providerId="ADAL" clId="{7AA54D96-2177-4B72-A8E1-0D474A6766FD}" dt="2020-01-08T10:57:52.004" v="6742" actId="1076"/>
          <ac:spMkLst>
            <pc:docMk/>
            <pc:sldMk cId="759011022" sldId="314"/>
            <ac:spMk id="71" creationId="{F74925D9-C17B-4336-AA57-EDE4CFE0B9DB}"/>
          </ac:spMkLst>
        </pc:spChg>
        <pc:spChg chg="del">
          <ac:chgData name="윤기오" userId="b2243ee0-ab2e-4d67-95f0-0f1750e4626f" providerId="ADAL" clId="{7AA54D96-2177-4B72-A8E1-0D474A6766FD}" dt="2020-01-08T10:08:17.489" v="5805" actId="478"/>
          <ac:spMkLst>
            <pc:docMk/>
            <pc:sldMk cId="759011022" sldId="314"/>
            <ac:spMk id="73" creationId="{7A23EC49-7742-41CA-B4DE-FA8642756090}"/>
          </ac:spMkLst>
        </pc:spChg>
        <pc:spChg chg="mod">
          <ac:chgData name="윤기오" userId="b2243ee0-ab2e-4d67-95f0-0f1750e4626f" providerId="ADAL" clId="{7AA54D96-2177-4B72-A8E1-0D474A6766FD}" dt="2020-01-08T10:09:26.445" v="5816" actId="14100"/>
          <ac:spMkLst>
            <pc:docMk/>
            <pc:sldMk cId="759011022" sldId="314"/>
            <ac:spMk id="74" creationId="{BD6A3560-5CD2-4D21-A401-7714D454DD83}"/>
          </ac:spMkLst>
        </pc:spChg>
        <pc:picChg chg="add del mod">
          <ac:chgData name="윤기오" userId="b2243ee0-ab2e-4d67-95f0-0f1750e4626f" providerId="ADAL" clId="{7AA54D96-2177-4B72-A8E1-0D474A6766FD}" dt="2020-01-08T10:57:57.217" v="6748" actId="21"/>
          <ac:picMkLst>
            <pc:docMk/>
            <pc:sldMk cId="759011022" sldId="314"/>
            <ac:picMk id="14" creationId="{167C001A-CB40-403F-9868-07A0EA378B62}"/>
          </ac:picMkLst>
        </pc:picChg>
        <pc:picChg chg="add del mod">
          <ac:chgData name="윤기오" userId="b2243ee0-ab2e-4d67-95f0-0f1750e4626f" providerId="ADAL" clId="{7AA54D96-2177-4B72-A8E1-0D474A6766FD}" dt="2020-01-08T10:58:17.528" v="6751" actId="21"/>
          <ac:picMkLst>
            <pc:docMk/>
            <pc:sldMk cId="759011022" sldId="314"/>
            <ac:picMk id="15" creationId="{83FD68EE-AEFE-4178-8765-66335651FFD3}"/>
          </ac:picMkLst>
        </pc:picChg>
        <pc:picChg chg="del">
          <ac:chgData name="윤기오" userId="b2243ee0-ab2e-4d67-95f0-0f1750e4626f" providerId="ADAL" clId="{7AA54D96-2177-4B72-A8E1-0D474A6766FD}" dt="2020-01-08T10:08:17.489" v="5805" actId="478"/>
          <ac:picMkLst>
            <pc:docMk/>
            <pc:sldMk cId="759011022" sldId="314"/>
            <ac:picMk id="1026" creationId="{CC5072C2-253E-4101-B7EF-5361462E849D}"/>
          </ac:picMkLst>
        </pc:picChg>
        <pc:picChg chg="mod">
          <ac:chgData name="윤기오" userId="b2243ee0-ab2e-4d67-95f0-0f1750e4626f" providerId="ADAL" clId="{7AA54D96-2177-4B72-A8E1-0D474A6766FD}" dt="2020-01-08T10:57:52.241" v="6743" actId="1076"/>
          <ac:picMkLst>
            <pc:docMk/>
            <pc:sldMk cId="759011022" sldId="314"/>
            <ac:picMk id="1028" creationId="{5B226BB4-AB6E-4F62-BC49-6E3BBB562440}"/>
          </ac:picMkLst>
        </pc:picChg>
      </pc:sldChg>
      <pc:sldChg chg="addSp delSp modSp add del">
        <pc:chgData name="윤기오" userId="b2243ee0-ab2e-4d67-95f0-0f1750e4626f" providerId="ADAL" clId="{7AA54D96-2177-4B72-A8E1-0D474A6766FD}" dt="2020-01-08T10:35:44.183" v="5953" actId="47"/>
        <pc:sldMkLst>
          <pc:docMk/>
          <pc:sldMk cId="2894037279" sldId="315"/>
        </pc:sldMkLst>
        <pc:spChg chg="mod">
          <ac:chgData name="윤기오" userId="b2243ee0-ab2e-4d67-95f0-0f1750e4626f" providerId="ADAL" clId="{7AA54D96-2177-4B72-A8E1-0D474A6766FD}" dt="2020-01-08T10:35:34.849" v="5952" actId="164"/>
          <ac:spMkLst>
            <pc:docMk/>
            <pc:sldMk cId="2894037279" sldId="315"/>
            <ac:spMk id="5" creationId="{8BB9F750-C8E0-428A-AD81-E5A470D6B4B6}"/>
          </ac:spMkLst>
        </pc:spChg>
        <pc:spChg chg="mod">
          <ac:chgData name="윤기오" userId="b2243ee0-ab2e-4d67-95f0-0f1750e4626f" providerId="ADAL" clId="{7AA54D96-2177-4B72-A8E1-0D474A6766FD}" dt="2020-01-08T10:35:34.849" v="5952" actId="164"/>
          <ac:spMkLst>
            <pc:docMk/>
            <pc:sldMk cId="2894037279" sldId="315"/>
            <ac:spMk id="6" creationId="{6863D09E-6F7C-43A7-9F00-BB36CDF52987}"/>
          </ac:spMkLst>
        </pc:spChg>
        <pc:spChg chg="del">
          <ac:chgData name="윤기오" userId="b2243ee0-ab2e-4d67-95f0-0f1750e4626f" providerId="ADAL" clId="{7AA54D96-2177-4B72-A8E1-0D474A6766FD}" dt="2020-01-08T10:24:31.400" v="5882" actId="478"/>
          <ac:spMkLst>
            <pc:docMk/>
            <pc:sldMk cId="2894037279" sldId="315"/>
            <ac:spMk id="17" creationId="{3FDE28F1-8F2D-438D-8DDC-F926B2126485}"/>
          </ac:spMkLst>
        </pc:spChg>
        <pc:spChg chg="del">
          <ac:chgData name="윤기오" userId="b2243ee0-ab2e-4d67-95f0-0f1750e4626f" providerId="ADAL" clId="{7AA54D96-2177-4B72-A8E1-0D474A6766FD}" dt="2020-01-08T10:25:16.529" v="5894" actId="478"/>
          <ac:spMkLst>
            <pc:docMk/>
            <pc:sldMk cId="2894037279" sldId="315"/>
            <ac:spMk id="18" creationId="{9D373A0F-00F3-4C8F-8B4F-129E073E4626}"/>
          </ac:spMkLst>
        </pc:spChg>
        <pc:spChg chg="del">
          <ac:chgData name="윤기오" userId="b2243ee0-ab2e-4d67-95f0-0f1750e4626f" providerId="ADAL" clId="{7AA54D96-2177-4B72-A8E1-0D474A6766FD}" dt="2020-01-08T10:25:19.810" v="5895" actId="478"/>
          <ac:spMkLst>
            <pc:docMk/>
            <pc:sldMk cId="2894037279" sldId="315"/>
            <ac:spMk id="19" creationId="{A3582997-6F8F-4D52-B5A6-909C762C8BF1}"/>
          </ac:spMkLst>
        </pc:spChg>
        <pc:spChg chg="add del">
          <ac:chgData name="윤기오" userId="b2243ee0-ab2e-4d67-95f0-0f1750e4626f" providerId="ADAL" clId="{7AA54D96-2177-4B72-A8E1-0D474A6766FD}" dt="2020-01-08T10:26:13.574" v="5907" actId="478"/>
          <ac:spMkLst>
            <pc:docMk/>
            <pc:sldMk cId="2894037279" sldId="315"/>
            <ac:spMk id="21" creationId="{6D6CE244-8759-432C-911D-617D7AE39DBA}"/>
          </ac:spMkLst>
        </pc:spChg>
        <pc:spChg chg="add del">
          <ac:chgData name="윤기오" userId="b2243ee0-ab2e-4d67-95f0-0f1750e4626f" providerId="ADAL" clId="{7AA54D96-2177-4B72-A8E1-0D474A6766FD}" dt="2020-01-08T10:26:16.590" v="5908" actId="478"/>
          <ac:spMkLst>
            <pc:docMk/>
            <pc:sldMk cId="2894037279" sldId="315"/>
            <ac:spMk id="22" creationId="{2D5EBA4C-A08B-4BD8-880D-C99BDEE2C320}"/>
          </ac:spMkLst>
        </pc:spChg>
        <pc:spChg chg="add mod">
          <ac:chgData name="윤기오" userId="b2243ee0-ab2e-4d67-95f0-0f1750e4626f" providerId="ADAL" clId="{7AA54D96-2177-4B72-A8E1-0D474A6766FD}" dt="2020-01-08T10:31:25.858" v="5942" actId="1076"/>
          <ac:spMkLst>
            <pc:docMk/>
            <pc:sldMk cId="2894037279" sldId="315"/>
            <ac:spMk id="23" creationId="{AD90AA93-0535-4A86-8468-DBF1EDB4E1F3}"/>
          </ac:spMkLst>
        </pc:spChg>
        <pc:spChg chg="add mod">
          <ac:chgData name="윤기오" userId="b2243ee0-ab2e-4d67-95f0-0f1750e4626f" providerId="ADAL" clId="{7AA54D96-2177-4B72-A8E1-0D474A6766FD}" dt="2020-01-08T10:31:25.858" v="5942" actId="1076"/>
          <ac:spMkLst>
            <pc:docMk/>
            <pc:sldMk cId="2894037279" sldId="315"/>
            <ac:spMk id="24" creationId="{05CE25FF-A4A6-4AD1-A55E-A14CC28384CF}"/>
          </ac:spMkLst>
        </pc:spChg>
        <pc:grpChg chg="add mod">
          <ac:chgData name="윤기오" userId="b2243ee0-ab2e-4d67-95f0-0f1750e4626f" providerId="ADAL" clId="{7AA54D96-2177-4B72-A8E1-0D474A6766FD}" dt="2020-01-08T10:35:34.849" v="5952" actId="164"/>
          <ac:grpSpMkLst>
            <pc:docMk/>
            <pc:sldMk cId="2894037279" sldId="315"/>
            <ac:grpSpMk id="2" creationId="{3F1337DF-EF2F-4B63-806C-5DB303F1070E}"/>
          </ac:grpSpMkLst>
        </pc:grpChg>
        <pc:picChg chg="mod">
          <ac:chgData name="윤기오" userId="b2243ee0-ab2e-4d67-95f0-0f1750e4626f" providerId="ADAL" clId="{7AA54D96-2177-4B72-A8E1-0D474A6766FD}" dt="2020-01-08T10:35:34.849" v="5952" actId="164"/>
          <ac:picMkLst>
            <pc:docMk/>
            <pc:sldMk cId="2894037279" sldId="315"/>
            <ac:picMk id="4" creationId="{0AEBF9FC-00B7-4792-9D8E-497B876D5FA3}"/>
          </ac:picMkLst>
        </pc:picChg>
        <pc:picChg chg="del">
          <ac:chgData name="윤기오" userId="b2243ee0-ab2e-4d67-95f0-0f1750e4626f" providerId="ADAL" clId="{7AA54D96-2177-4B72-A8E1-0D474A6766FD}" dt="2020-01-08T10:24:31.400" v="5882" actId="478"/>
          <ac:picMkLst>
            <pc:docMk/>
            <pc:sldMk cId="2894037279" sldId="315"/>
            <ac:picMk id="20" creationId="{962C9B73-5947-4863-B3C8-FBC88C6A6797}"/>
          </ac:picMkLst>
        </pc:picChg>
      </pc:sldChg>
      <pc:sldChg chg="addSp delSp modSp add">
        <pc:chgData name="윤기오" userId="b2243ee0-ab2e-4d67-95f0-0f1750e4626f" providerId="ADAL" clId="{7AA54D96-2177-4B72-A8E1-0D474A6766FD}" dt="2020-01-08T12:40:01.357" v="7796" actId="1076"/>
        <pc:sldMkLst>
          <pc:docMk/>
          <pc:sldMk cId="1775851219" sldId="316"/>
        </pc:sldMkLst>
        <pc:spChg chg="add del">
          <ac:chgData name="윤기오" userId="b2243ee0-ab2e-4d67-95f0-0f1750e4626f" providerId="ADAL" clId="{7AA54D96-2177-4B72-A8E1-0D474A6766FD}" dt="2020-01-08T10:45:04.841" v="6272" actId="21"/>
          <ac:spMkLst>
            <pc:docMk/>
            <pc:sldMk cId="1775851219" sldId="316"/>
            <ac:spMk id="10" creationId="{06B8EC99-4B3C-4CA5-AB33-80E42EB1A648}"/>
          </ac:spMkLst>
        </pc:spChg>
        <pc:spChg chg="mod">
          <ac:chgData name="윤기오" userId="b2243ee0-ab2e-4d67-95f0-0f1750e4626f" providerId="ADAL" clId="{7AA54D96-2177-4B72-A8E1-0D474A6766FD}" dt="2020-01-08T10:30:39.623" v="5921" actId="20577"/>
          <ac:spMkLst>
            <pc:docMk/>
            <pc:sldMk cId="1775851219" sldId="316"/>
            <ac:spMk id="15" creationId="{0ACCFAE2-DB8A-4934-B77A-DABD81D8FE0E}"/>
          </ac:spMkLst>
        </pc:spChg>
        <pc:spChg chg="mod">
          <ac:chgData name="윤기오" userId="b2243ee0-ab2e-4d67-95f0-0f1750e4626f" providerId="ADAL" clId="{7AA54D96-2177-4B72-A8E1-0D474A6766FD}" dt="2020-01-08T10:30:47.010" v="5941" actId="20577"/>
          <ac:spMkLst>
            <pc:docMk/>
            <pc:sldMk cId="1775851219" sldId="316"/>
            <ac:spMk id="16" creationId="{982779FD-E9C9-4638-B9C7-331F9A30ED7D}"/>
          </ac:spMkLst>
        </pc:spChg>
        <pc:spChg chg="add mod">
          <ac:chgData name="윤기오" userId="b2243ee0-ab2e-4d67-95f0-0f1750e4626f" providerId="ADAL" clId="{7AA54D96-2177-4B72-A8E1-0D474A6766FD}" dt="2020-01-08T11:29:24.051" v="7299" actId="1076"/>
          <ac:spMkLst>
            <pc:docMk/>
            <pc:sldMk cId="1775851219" sldId="316"/>
            <ac:spMk id="212" creationId="{F7AC117F-CF64-4AE9-ABB0-A15473A68BED}"/>
          </ac:spMkLst>
        </pc:spChg>
        <pc:spChg chg="add del">
          <ac:chgData name="윤기오" userId="b2243ee0-ab2e-4d67-95f0-0f1750e4626f" providerId="ADAL" clId="{7AA54D96-2177-4B72-A8E1-0D474A6766FD}" dt="2020-01-08T11:21:17.406" v="7007"/>
          <ac:spMkLst>
            <pc:docMk/>
            <pc:sldMk cId="1775851219" sldId="316"/>
            <ac:spMk id="221" creationId="{DEB18A83-4C62-4035-B3CB-1D8BFE6371D1}"/>
          </ac:spMkLst>
        </pc:spChg>
        <pc:spChg chg="add mod">
          <ac:chgData name="윤기오" userId="b2243ee0-ab2e-4d67-95f0-0f1750e4626f" providerId="ADAL" clId="{7AA54D96-2177-4B72-A8E1-0D474A6766FD}" dt="2020-01-08T11:21:21.418" v="7010" actId="1076"/>
          <ac:spMkLst>
            <pc:docMk/>
            <pc:sldMk cId="1775851219" sldId="316"/>
            <ac:spMk id="222" creationId="{3B3D6A27-9FC6-443C-9246-AF69487434CC}"/>
          </ac:spMkLst>
        </pc:spChg>
        <pc:grpChg chg="add mod">
          <ac:chgData name="윤기오" userId="b2243ee0-ab2e-4d67-95f0-0f1750e4626f" providerId="ADAL" clId="{7AA54D96-2177-4B72-A8E1-0D474A6766FD}" dt="2020-01-08T11:30:29.323" v="7474" actId="1076"/>
          <ac:grpSpMkLst>
            <pc:docMk/>
            <pc:sldMk cId="1775851219" sldId="316"/>
            <ac:grpSpMk id="11" creationId="{89E2CF71-1F50-462C-8D24-019214D51477}"/>
          </ac:grpSpMkLst>
        </pc:grpChg>
        <pc:picChg chg="add del mod">
          <ac:chgData name="윤기오" userId="b2243ee0-ab2e-4d67-95f0-0f1750e4626f" providerId="ADAL" clId="{7AA54D96-2177-4B72-A8E1-0D474A6766FD}" dt="2020-01-08T11:06:05.630" v="6975" actId="478"/>
          <ac:picMkLst>
            <pc:docMk/>
            <pc:sldMk cId="1775851219" sldId="316"/>
            <ac:picMk id="3" creationId="{006A30B2-C791-4EA8-80B1-4A1E2FBFA682}"/>
          </ac:picMkLst>
        </pc:picChg>
        <pc:picChg chg="add del mod">
          <ac:chgData name="윤기오" userId="b2243ee0-ab2e-4d67-95f0-0f1750e4626f" providerId="ADAL" clId="{7AA54D96-2177-4B72-A8E1-0D474A6766FD}" dt="2020-01-08T11:06:04.291" v="6974" actId="478"/>
          <ac:picMkLst>
            <pc:docMk/>
            <pc:sldMk cId="1775851219" sldId="316"/>
            <ac:picMk id="5" creationId="{FEFC2C35-A476-4A2D-8B41-C725A3C45EBF}"/>
          </ac:picMkLst>
        </pc:picChg>
        <pc:picChg chg="add del mod">
          <ac:chgData name="윤기오" userId="b2243ee0-ab2e-4d67-95f0-0f1750e4626f" providerId="ADAL" clId="{7AA54D96-2177-4B72-A8E1-0D474A6766FD}" dt="2020-01-08T11:06:03.040" v="6973" actId="478"/>
          <ac:picMkLst>
            <pc:docMk/>
            <pc:sldMk cId="1775851219" sldId="316"/>
            <ac:picMk id="7" creationId="{382D90A4-9784-4643-A476-7702D41287E5}"/>
          </ac:picMkLst>
        </pc:picChg>
        <pc:picChg chg="add del mod">
          <ac:chgData name="윤기오" userId="b2243ee0-ab2e-4d67-95f0-0f1750e4626f" providerId="ADAL" clId="{7AA54D96-2177-4B72-A8E1-0D474A6766FD}" dt="2020-01-08T11:06:01.173" v="6972" actId="478"/>
          <ac:picMkLst>
            <pc:docMk/>
            <pc:sldMk cId="1775851219" sldId="316"/>
            <ac:picMk id="9" creationId="{99B4C055-627C-40C3-BA6B-14CFB7B99619}"/>
          </ac:picMkLst>
        </pc:picChg>
        <pc:picChg chg="add del mod">
          <ac:chgData name="윤기오" userId="b2243ee0-ab2e-4d67-95f0-0f1750e4626f" providerId="ADAL" clId="{7AA54D96-2177-4B72-A8E1-0D474A6766FD}" dt="2020-01-08T12:37:52.353" v="7767" actId="478"/>
          <ac:picMkLst>
            <pc:docMk/>
            <pc:sldMk cId="1775851219" sldId="316"/>
            <ac:picMk id="214" creationId="{76EAE42E-BDF4-494C-84D1-2ABFEF1DFCFF}"/>
          </ac:picMkLst>
        </pc:picChg>
        <pc:picChg chg="add del mod">
          <ac:chgData name="윤기오" userId="b2243ee0-ab2e-4d67-95f0-0f1750e4626f" providerId="ADAL" clId="{7AA54D96-2177-4B72-A8E1-0D474A6766FD}" dt="2020-01-08T12:37:52.353" v="7767" actId="478"/>
          <ac:picMkLst>
            <pc:docMk/>
            <pc:sldMk cId="1775851219" sldId="316"/>
            <ac:picMk id="216" creationId="{21A3D258-6F40-4266-B19F-1CA7ABCC0C12}"/>
          </ac:picMkLst>
        </pc:picChg>
        <pc:picChg chg="add del mod">
          <ac:chgData name="윤기오" userId="b2243ee0-ab2e-4d67-95f0-0f1750e4626f" providerId="ADAL" clId="{7AA54D96-2177-4B72-A8E1-0D474A6766FD}" dt="2020-01-08T12:37:52.353" v="7767" actId="478"/>
          <ac:picMkLst>
            <pc:docMk/>
            <pc:sldMk cId="1775851219" sldId="316"/>
            <ac:picMk id="218" creationId="{0812BD5F-2817-4EA5-8420-71E1DA5BB168}"/>
          </ac:picMkLst>
        </pc:picChg>
        <pc:picChg chg="add del mod">
          <ac:chgData name="윤기오" userId="b2243ee0-ab2e-4d67-95f0-0f1750e4626f" providerId="ADAL" clId="{7AA54D96-2177-4B72-A8E1-0D474A6766FD}" dt="2020-01-08T12:37:52.353" v="7767" actId="478"/>
          <ac:picMkLst>
            <pc:docMk/>
            <pc:sldMk cId="1775851219" sldId="316"/>
            <ac:picMk id="220" creationId="{B0131551-05B5-4C9D-B1F0-066D462C635B}"/>
          </ac:picMkLst>
        </pc:picChg>
        <pc:picChg chg="add mod">
          <ac:chgData name="윤기오" userId="b2243ee0-ab2e-4d67-95f0-0f1750e4626f" providerId="ADAL" clId="{7AA54D96-2177-4B72-A8E1-0D474A6766FD}" dt="2020-01-08T12:39:45.732" v="7793" actId="1076"/>
          <ac:picMkLst>
            <pc:docMk/>
            <pc:sldMk cId="1775851219" sldId="316"/>
            <ac:picMk id="224" creationId="{A82CB31E-E620-4DE3-B09B-8EA1C15FF01C}"/>
          </ac:picMkLst>
        </pc:picChg>
        <pc:picChg chg="add mod">
          <ac:chgData name="윤기오" userId="b2243ee0-ab2e-4d67-95f0-0f1750e4626f" providerId="ADAL" clId="{7AA54D96-2177-4B72-A8E1-0D474A6766FD}" dt="2020-01-08T12:39:51.517" v="7794" actId="1076"/>
          <ac:picMkLst>
            <pc:docMk/>
            <pc:sldMk cId="1775851219" sldId="316"/>
            <ac:picMk id="226" creationId="{BB9919D1-2554-4871-8E91-119E4F5CEC69}"/>
          </ac:picMkLst>
        </pc:picChg>
        <pc:picChg chg="add mod">
          <ac:chgData name="윤기오" userId="b2243ee0-ab2e-4d67-95f0-0f1750e4626f" providerId="ADAL" clId="{7AA54D96-2177-4B72-A8E1-0D474A6766FD}" dt="2020-01-08T12:39:55.460" v="7795" actId="1076"/>
          <ac:picMkLst>
            <pc:docMk/>
            <pc:sldMk cId="1775851219" sldId="316"/>
            <ac:picMk id="228" creationId="{90C83FF6-892E-473B-B48C-39B61C75DD25}"/>
          </ac:picMkLst>
        </pc:picChg>
        <pc:picChg chg="add mod">
          <ac:chgData name="윤기오" userId="b2243ee0-ab2e-4d67-95f0-0f1750e4626f" providerId="ADAL" clId="{7AA54D96-2177-4B72-A8E1-0D474A6766FD}" dt="2020-01-08T12:40:01.357" v="7796" actId="1076"/>
          <ac:picMkLst>
            <pc:docMk/>
            <pc:sldMk cId="1775851219" sldId="316"/>
            <ac:picMk id="230" creationId="{242EC49A-7992-4C27-93DF-662DCB46519E}"/>
          </ac:picMkLst>
        </pc:picChg>
      </pc:sldChg>
      <pc:sldChg chg="add">
        <pc:chgData name="윤기오" userId="b2243ee0-ab2e-4d67-95f0-0f1750e4626f" providerId="ADAL" clId="{7AA54D96-2177-4B72-A8E1-0D474A6766FD}" dt="2020-01-08T10:44:15.814" v="6263"/>
        <pc:sldMkLst>
          <pc:docMk/>
          <pc:sldMk cId="1970070066" sldId="317"/>
        </pc:sldMkLst>
      </pc:sldChg>
      <pc:sldChg chg="addSp delSp modSp add">
        <pc:chgData name="윤기오" userId="b2243ee0-ab2e-4d67-95f0-0f1750e4626f" providerId="ADAL" clId="{7AA54D96-2177-4B72-A8E1-0D474A6766FD}" dt="2020-01-08T11:28:55.379" v="7258" actId="403"/>
        <pc:sldMkLst>
          <pc:docMk/>
          <pc:sldMk cId="455239174" sldId="318"/>
        </pc:sldMkLst>
        <pc:spChg chg="add mod">
          <ac:chgData name="윤기오" userId="b2243ee0-ab2e-4d67-95f0-0f1750e4626f" providerId="ADAL" clId="{7AA54D96-2177-4B72-A8E1-0D474A6766FD}" dt="2020-01-08T10:45:35.815" v="6277" actId="14100"/>
          <ac:spMkLst>
            <pc:docMk/>
            <pc:sldMk cId="455239174" sldId="318"/>
            <ac:spMk id="27" creationId="{B46660B9-C917-488B-918E-FC995715E173}"/>
          </ac:spMkLst>
        </pc:spChg>
        <pc:spChg chg="add mod">
          <ac:chgData name="윤기오" userId="b2243ee0-ab2e-4d67-95f0-0f1750e4626f" providerId="ADAL" clId="{7AA54D96-2177-4B72-A8E1-0D474A6766FD}" dt="2020-01-08T10:54:32.536" v="6731" actId="1076"/>
          <ac:spMkLst>
            <pc:docMk/>
            <pc:sldMk cId="455239174" sldId="318"/>
            <ac:spMk id="28" creationId="{99C7E794-1A72-4C2D-82DD-F219288A80EA}"/>
          </ac:spMkLst>
        </pc:spChg>
        <pc:spChg chg="add del">
          <ac:chgData name="윤기오" userId="b2243ee0-ab2e-4d67-95f0-0f1750e4626f" providerId="ADAL" clId="{7AA54D96-2177-4B72-A8E1-0D474A6766FD}" dt="2020-01-08T10:46:38.719" v="6454" actId="478"/>
          <ac:spMkLst>
            <pc:docMk/>
            <pc:sldMk cId="455239174" sldId="318"/>
            <ac:spMk id="29" creationId="{A7B04DF7-37D4-4D1F-BF67-F556E272EE04}"/>
          </ac:spMkLst>
        </pc:spChg>
        <pc:spChg chg="add mod">
          <ac:chgData name="윤기오" userId="b2243ee0-ab2e-4d67-95f0-0f1750e4626f" providerId="ADAL" clId="{7AA54D96-2177-4B72-A8E1-0D474A6766FD}" dt="2020-01-08T11:28:55.379" v="7258" actId="403"/>
          <ac:spMkLst>
            <pc:docMk/>
            <pc:sldMk cId="455239174" sldId="318"/>
            <ac:spMk id="30" creationId="{3CAD6E3A-187F-4F53-8432-E232F46C5603}"/>
          </ac:spMkLst>
        </pc:spChg>
        <pc:spChg chg="add mod">
          <ac:chgData name="윤기오" userId="b2243ee0-ab2e-4d67-95f0-0f1750e4626f" providerId="ADAL" clId="{7AA54D96-2177-4B72-A8E1-0D474A6766FD}" dt="2020-01-08T10:51:33.418" v="6568" actId="207"/>
          <ac:spMkLst>
            <pc:docMk/>
            <pc:sldMk cId="455239174" sldId="318"/>
            <ac:spMk id="31" creationId="{AB97F4E4-F682-4769-A4E0-7FF1926165CF}"/>
          </ac:spMkLst>
        </pc:spChg>
      </pc:sldChg>
      <pc:sldChg chg="addSp delSp modSp add del">
        <pc:chgData name="윤기오" userId="b2243ee0-ab2e-4d67-95f0-0f1750e4626f" providerId="ADAL" clId="{7AA54D96-2177-4B72-A8E1-0D474A6766FD}" dt="2020-01-09T02:29:09.338" v="9434"/>
        <pc:sldMkLst>
          <pc:docMk/>
          <pc:sldMk cId="2032253918" sldId="319"/>
        </pc:sldMkLst>
        <pc:spChg chg="del">
          <ac:chgData name="윤기오" userId="b2243ee0-ab2e-4d67-95f0-0f1750e4626f" providerId="ADAL" clId="{7AA54D96-2177-4B72-A8E1-0D474A6766FD}" dt="2020-01-08T10:58:24.905" v="6755" actId="478"/>
          <ac:spMkLst>
            <pc:docMk/>
            <pc:sldMk cId="2032253918" sldId="319"/>
            <ac:spMk id="2" creationId="{D87E9B7C-2AB3-4764-BAD9-FE9D7EB4884E}"/>
          </ac:spMkLst>
        </pc:spChg>
        <pc:spChg chg="del">
          <ac:chgData name="윤기오" userId="b2243ee0-ab2e-4d67-95f0-0f1750e4626f" providerId="ADAL" clId="{7AA54D96-2177-4B72-A8E1-0D474A6766FD}" dt="2020-01-08T10:58:26.100" v="6756" actId="478"/>
          <ac:spMkLst>
            <pc:docMk/>
            <pc:sldMk cId="2032253918" sldId="319"/>
            <ac:spMk id="3" creationId="{2E97EC3C-9DE8-4F14-9CED-8D18296675F3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5" creationId="{D20D4D96-B0CD-4E0A-81C8-87E9ED9891FE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6" creationId="{229FAEF0-B87F-4E70-8A95-B0A26B077BC1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7" creationId="{0D108EFF-1641-4BA5-A76F-D4494FDA4EA5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8" creationId="{7712B80B-DC08-41FE-9C1F-325D0786D67E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9" creationId="{E478BBE5-3408-4C59-89D8-42D27A40ED9C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10" creationId="{4395EE1A-95FA-44D7-AB2A-843BCB497F2E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11" creationId="{F7FDD2DC-51E6-4767-BF8C-8418D59CA1E8}"/>
          </ac:spMkLst>
        </pc:spChg>
        <pc:spChg chg="add">
          <ac:chgData name="윤기오" userId="b2243ee0-ab2e-4d67-95f0-0f1750e4626f" providerId="ADAL" clId="{7AA54D96-2177-4B72-A8E1-0D474A6766FD}" dt="2020-01-08T10:58:36.551" v="6759"/>
          <ac:spMkLst>
            <pc:docMk/>
            <pc:sldMk cId="2032253918" sldId="319"/>
            <ac:spMk id="12" creationId="{6ACA645A-460D-4967-B46E-01C1B68C51FA}"/>
          </ac:spMkLst>
        </pc:spChg>
        <pc:picChg chg="add mod">
          <ac:chgData name="윤기오" userId="b2243ee0-ab2e-4d67-95f0-0f1750e4626f" providerId="ADAL" clId="{7AA54D96-2177-4B72-A8E1-0D474A6766FD}" dt="2020-01-08T10:58:31.242" v="6758" actId="1076"/>
          <ac:picMkLst>
            <pc:docMk/>
            <pc:sldMk cId="2032253918" sldId="319"/>
            <ac:picMk id="4" creationId="{AD048DE0-4D61-42FF-A36D-4740868140F4}"/>
          </ac:picMkLst>
        </pc:picChg>
        <pc:picChg chg="add mod">
          <ac:chgData name="윤기오" userId="b2243ee0-ab2e-4d67-95f0-0f1750e4626f" providerId="ADAL" clId="{7AA54D96-2177-4B72-A8E1-0D474A6766FD}" dt="2020-01-08T10:59:18.964" v="6763" actId="1076"/>
          <ac:picMkLst>
            <pc:docMk/>
            <pc:sldMk cId="2032253918" sldId="319"/>
            <ac:picMk id="2050" creationId="{9DCC63B9-EBF7-4415-B906-107DC44D758E}"/>
          </ac:picMkLst>
        </pc:picChg>
      </pc:sldChg>
      <pc:sldChg chg="addSp delSp modSp add">
        <pc:chgData name="윤기오" userId="b2243ee0-ab2e-4d67-95f0-0f1750e4626f" providerId="ADAL" clId="{7AA54D96-2177-4B72-A8E1-0D474A6766FD}" dt="2020-01-08T13:04:05.407" v="8813" actId="207"/>
        <pc:sldMkLst>
          <pc:docMk/>
          <pc:sldMk cId="1178626518" sldId="320"/>
        </pc:sldMkLst>
        <pc:spChg chg="del mod">
          <ac:chgData name="윤기오" userId="b2243ee0-ab2e-4d67-95f0-0f1750e4626f" providerId="ADAL" clId="{7AA54D96-2177-4B72-A8E1-0D474A6766FD}" dt="2020-01-08T11:30:18.014" v="7473" actId="478"/>
          <ac:spMkLst>
            <pc:docMk/>
            <pc:sldMk cId="1178626518" sldId="320"/>
            <ac:spMk id="212" creationId="{F7AC117F-CF64-4AE9-ABB0-A15473A68BED}"/>
          </ac:spMkLst>
        </pc:spChg>
        <pc:spChg chg="add mod">
          <ac:chgData name="윤기오" userId="b2243ee0-ab2e-4d67-95f0-0f1750e4626f" providerId="ADAL" clId="{7AA54D96-2177-4B72-A8E1-0D474A6766FD}" dt="2020-01-08T12:42:41.342" v="7822" actId="113"/>
          <ac:spMkLst>
            <pc:docMk/>
            <pc:sldMk cId="1178626518" sldId="320"/>
            <ac:spMk id="217" creationId="{1618DBD8-E086-4D1A-8C7F-7724F4F12DFF}"/>
          </ac:spMkLst>
        </pc:spChg>
        <pc:spChg chg="add mod">
          <ac:chgData name="윤기오" userId="b2243ee0-ab2e-4d67-95f0-0f1750e4626f" providerId="ADAL" clId="{7AA54D96-2177-4B72-A8E1-0D474A6766FD}" dt="2020-01-08T11:31:03.707" v="7520" actId="20577"/>
          <ac:spMkLst>
            <pc:docMk/>
            <pc:sldMk cId="1178626518" sldId="320"/>
            <ac:spMk id="219" creationId="{3A0CB0F0-1309-4AC9-AB3E-043307D9128D}"/>
          </ac:spMkLst>
        </pc:spChg>
        <pc:spChg chg="add mod">
          <ac:chgData name="윤기오" userId="b2243ee0-ab2e-4d67-95f0-0f1750e4626f" providerId="ADAL" clId="{7AA54D96-2177-4B72-A8E1-0D474A6766FD}" dt="2020-01-08T11:33:56.522" v="7598"/>
          <ac:spMkLst>
            <pc:docMk/>
            <pc:sldMk cId="1178626518" sldId="320"/>
            <ac:spMk id="221" creationId="{9B926429-D413-4587-8ED3-B97250D0214D}"/>
          </ac:spMkLst>
        </pc:spChg>
        <pc:spChg chg="add mod">
          <ac:chgData name="윤기오" userId="b2243ee0-ab2e-4d67-95f0-0f1750e4626f" providerId="ADAL" clId="{7AA54D96-2177-4B72-A8E1-0D474A6766FD}" dt="2020-01-08T12:40:29.563" v="7801" actId="1076"/>
          <ac:spMkLst>
            <pc:docMk/>
            <pc:sldMk cId="1178626518" sldId="320"/>
            <ac:spMk id="228" creationId="{464E45BC-BC15-4D54-A7E7-1AFE491920BB}"/>
          </ac:spMkLst>
        </pc:spChg>
        <pc:spChg chg="add mod">
          <ac:chgData name="윤기오" userId="b2243ee0-ab2e-4d67-95f0-0f1750e4626f" providerId="ADAL" clId="{7AA54D96-2177-4B72-A8E1-0D474A6766FD}" dt="2020-01-08T12:40:29.563" v="7801" actId="1076"/>
          <ac:spMkLst>
            <pc:docMk/>
            <pc:sldMk cId="1178626518" sldId="320"/>
            <ac:spMk id="229" creationId="{32B958F7-6D2F-483F-8709-2145C8A56D77}"/>
          </ac:spMkLst>
        </pc:spChg>
        <pc:spChg chg="add mod">
          <ac:chgData name="윤기오" userId="b2243ee0-ab2e-4d67-95f0-0f1750e4626f" providerId="ADAL" clId="{7AA54D96-2177-4B72-A8E1-0D474A6766FD}" dt="2020-01-08T12:41:31.783" v="7809" actId="20577"/>
          <ac:spMkLst>
            <pc:docMk/>
            <pc:sldMk cId="1178626518" sldId="320"/>
            <ac:spMk id="230" creationId="{276C4A83-69A6-4264-9429-C4A8EA8C9E06}"/>
          </ac:spMkLst>
        </pc:spChg>
        <pc:spChg chg="add mod">
          <ac:chgData name="윤기오" userId="b2243ee0-ab2e-4d67-95f0-0f1750e4626f" providerId="ADAL" clId="{7AA54D96-2177-4B72-A8E1-0D474A6766FD}" dt="2020-01-08T12:42:28.134" v="7821" actId="20577"/>
          <ac:spMkLst>
            <pc:docMk/>
            <pc:sldMk cId="1178626518" sldId="320"/>
            <ac:spMk id="231" creationId="{98093541-A91B-47B0-91E2-35E40BBF2264}"/>
          </ac:spMkLst>
        </pc:spChg>
        <pc:spChg chg="add mod">
          <ac:chgData name="윤기오" userId="b2243ee0-ab2e-4d67-95f0-0f1750e4626f" providerId="ADAL" clId="{7AA54D96-2177-4B72-A8E1-0D474A6766FD}" dt="2020-01-08T13:01:03.994" v="8536" actId="14100"/>
          <ac:spMkLst>
            <pc:docMk/>
            <pc:sldMk cId="1178626518" sldId="320"/>
            <ac:spMk id="232" creationId="{617B81EB-8FEC-45D4-961C-B46074F75479}"/>
          </ac:spMkLst>
        </pc:spChg>
        <pc:spChg chg="add mod">
          <ac:chgData name="윤기오" userId="b2243ee0-ab2e-4d67-95f0-0f1750e4626f" providerId="ADAL" clId="{7AA54D96-2177-4B72-A8E1-0D474A6766FD}" dt="2020-01-08T13:04:05.407" v="8813" actId="207"/>
          <ac:spMkLst>
            <pc:docMk/>
            <pc:sldMk cId="1178626518" sldId="320"/>
            <ac:spMk id="233" creationId="{8908A011-28CB-4D17-B626-1388363BF3E9}"/>
          </ac:spMkLst>
        </pc:spChg>
        <pc:grpChg chg="del">
          <ac:chgData name="윤기오" userId="b2243ee0-ab2e-4d67-95f0-0f1750e4626f" providerId="ADAL" clId="{7AA54D96-2177-4B72-A8E1-0D474A6766FD}" dt="2020-01-08T11:27:52.591" v="7055" actId="478"/>
          <ac:grpSpMkLst>
            <pc:docMk/>
            <pc:sldMk cId="1178626518" sldId="320"/>
            <ac:grpSpMk id="11" creationId="{89E2CF71-1F50-462C-8D24-019214D51477}"/>
          </ac:grpSpMkLst>
        </pc:grpChg>
        <pc:picChg chg="add del mod">
          <ac:chgData name="윤기오" userId="b2243ee0-ab2e-4d67-95f0-0f1750e4626f" providerId="ADAL" clId="{7AA54D96-2177-4B72-A8E1-0D474A6766FD}" dt="2020-01-08T11:27:42.439" v="7054" actId="478"/>
          <ac:picMkLst>
            <pc:docMk/>
            <pc:sldMk cId="1178626518" sldId="320"/>
            <ac:picMk id="213" creationId="{4DCA2A5E-BC84-4356-A6FE-CDC862115CEF}"/>
          </ac:picMkLst>
        </pc:picChg>
        <pc:picChg chg="del">
          <ac:chgData name="윤기오" userId="b2243ee0-ab2e-4d67-95f0-0f1750e4626f" providerId="ADAL" clId="{7AA54D96-2177-4B72-A8E1-0D474A6766FD}" dt="2020-01-08T12:40:06.356" v="7797" actId="478"/>
          <ac:picMkLst>
            <pc:docMk/>
            <pc:sldMk cId="1178626518" sldId="320"/>
            <ac:picMk id="214" creationId="{76EAE42E-BDF4-494C-84D1-2ABFEF1DFCFF}"/>
          </ac:picMkLst>
        </pc:picChg>
        <pc:picChg chg="add del mod">
          <ac:chgData name="윤기오" userId="b2243ee0-ab2e-4d67-95f0-0f1750e4626f" providerId="ADAL" clId="{7AA54D96-2177-4B72-A8E1-0D474A6766FD}" dt="2020-01-08T12:40:16.799" v="7799" actId="478"/>
          <ac:picMkLst>
            <pc:docMk/>
            <pc:sldMk cId="1178626518" sldId="320"/>
            <ac:picMk id="215" creationId="{407C9808-8C21-428B-8460-A0F01E74A1F4}"/>
          </ac:picMkLst>
        </pc:picChg>
        <pc:picChg chg="del">
          <ac:chgData name="윤기오" userId="b2243ee0-ab2e-4d67-95f0-0f1750e4626f" providerId="ADAL" clId="{7AA54D96-2177-4B72-A8E1-0D474A6766FD}" dt="2020-01-08T12:40:06.356" v="7797" actId="478"/>
          <ac:picMkLst>
            <pc:docMk/>
            <pc:sldMk cId="1178626518" sldId="320"/>
            <ac:picMk id="216" creationId="{21A3D258-6F40-4266-B19F-1CA7ABCC0C12}"/>
          </ac:picMkLst>
        </pc:picChg>
        <pc:picChg chg="del">
          <ac:chgData name="윤기오" userId="b2243ee0-ab2e-4d67-95f0-0f1750e4626f" providerId="ADAL" clId="{7AA54D96-2177-4B72-A8E1-0D474A6766FD}" dt="2020-01-08T12:40:06.356" v="7797" actId="478"/>
          <ac:picMkLst>
            <pc:docMk/>
            <pc:sldMk cId="1178626518" sldId="320"/>
            <ac:picMk id="218" creationId="{0812BD5F-2817-4EA5-8420-71E1DA5BB168}"/>
          </ac:picMkLst>
        </pc:picChg>
        <pc:picChg chg="del">
          <ac:chgData name="윤기오" userId="b2243ee0-ab2e-4d67-95f0-0f1750e4626f" providerId="ADAL" clId="{7AA54D96-2177-4B72-A8E1-0D474A6766FD}" dt="2020-01-08T12:40:06.356" v="7797" actId="478"/>
          <ac:picMkLst>
            <pc:docMk/>
            <pc:sldMk cId="1178626518" sldId="320"/>
            <ac:picMk id="220" creationId="{B0131551-05B5-4C9D-B1F0-066D462C635B}"/>
          </ac:picMkLst>
        </pc:picChg>
        <pc:picChg chg="add">
          <ac:chgData name="윤기오" userId="b2243ee0-ab2e-4d67-95f0-0f1750e4626f" providerId="ADAL" clId="{7AA54D96-2177-4B72-A8E1-0D474A6766FD}" dt="2020-01-08T12:40:10.638" v="7798"/>
          <ac:picMkLst>
            <pc:docMk/>
            <pc:sldMk cId="1178626518" sldId="320"/>
            <ac:picMk id="223" creationId="{9FBB38BB-D6EC-4113-A411-379B4A12A5FD}"/>
          </ac:picMkLst>
        </pc:picChg>
        <pc:picChg chg="add">
          <ac:chgData name="윤기오" userId="b2243ee0-ab2e-4d67-95f0-0f1750e4626f" providerId="ADAL" clId="{7AA54D96-2177-4B72-A8E1-0D474A6766FD}" dt="2020-01-08T12:40:10.638" v="7798"/>
          <ac:picMkLst>
            <pc:docMk/>
            <pc:sldMk cId="1178626518" sldId="320"/>
            <ac:picMk id="224" creationId="{67D65DDA-C8CB-44CE-A68C-E86128B8A271}"/>
          </ac:picMkLst>
        </pc:picChg>
        <pc:picChg chg="add">
          <ac:chgData name="윤기오" userId="b2243ee0-ab2e-4d67-95f0-0f1750e4626f" providerId="ADAL" clId="{7AA54D96-2177-4B72-A8E1-0D474A6766FD}" dt="2020-01-08T12:40:10.638" v="7798"/>
          <ac:picMkLst>
            <pc:docMk/>
            <pc:sldMk cId="1178626518" sldId="320"/>
            <ac:picMk id="225" creationId="{C071DE02-2885-4686-8B31-24A512D43CF0}"/>
          </ac:picMkLst>
        </pc:picChg>
        <pc:picChg chg="add">
          <ac:chgData name="윤기오" userId="b2243ee0-ab2e-4d67-95f0-0f1750e4626f" providerId="ADAL" clId="{7AA54D96-2177-4B72-A8E1-0D474A6766FD}" dt="2020-01-08T12:40:10.638" v="7798"/>
          <ac:picMkLst>
            <pc:docMk/>
            <pc:sldMk cId="1178626518" sldId="320"/>
            <ac:picMk id="226" creationId="{96184C20-E623-48C6-8536-5EEC79EF4412}"/>
          </ac:picMkLst>
        </pc:picChg>
        <pc:picChg chg="add mod">
          <ac:chgData name="윤기오" userId="b2243ee0-ab2e-4d67-95f0-0f1750e4626f" providerId="ADAL" clId="{7AA54D96-2177-4B72-A8E1-0D474A6766FD}" dt="2020-01-08T12:40:29.563" v="7801" actId="1076"/>
          <ac:picMkLst>
            <pc:docMk/>
            <pc:sldMk cId="1178626518" sldId="320"/>
            <ac:picMk id="227" creationId="{85E8787A-5162-47BE-9B89-EFB37077344F}"/>
          </ac:picMkLst>
        </pc:picChg>
      </pc:sldChg>
      <pc:sldChg chg="add del">
        <pc:chgData name="윤기오" userId="b2243ee0-ab2e-4d67-95f0-0f1750e4626f" providerId="ADAL" clId="{7AA54D96-2177-4B72-A8E1-0D474A6766FD}" dt="2020-01-08T11:34:14.241" v="7601" actId="47"/>
        <pc:sldMkLst>
          <pc:docMk/>
          <pc:sldMk cId="2311049370" sldId="321"/>
        </pc:sldMkLst>
      </pc:sldChg>
      <pc:sldChg chg="addSp delSp modSp add">
        <pc:chgData name="윤기오" userId="b2243ee0-ab2e-4d67-95f0-0f1750e4626f" providerId="ADAL" clId="{7AA54D96-2177-4B72-A8E1-0D474A6766FD}" dt="2020-01-08T13:08:44.668" v="8863" actId="20577"/>
        <pc:sldMkLst>
          <pc:docMk/>
          <pc:sldMk cId="830189201" sldId="322"/>
        </pc:sldMkLst>
        <pc:spChg chg="add mod">
          <ac:chgData name="윤기오" userId="b2243ee0-ab2e-4d67-95f0-0f1750e4626f" providerId="ADAL" clId="{7AA54D96-2177-4B72-A8E1-0D474A6766FD}" dt="2020-01-08T13:05:19.044" v="8816" actId="1076"/>
          <ac:spMkLst>
            <pc:docMk/>
            <pc:sldMk cId="830189201" sldId="322"/>
            <ac:spMk id="22" creationId="{31F06D3F-3019-45C5-9189-635B34B2D53F}"/>
          </ac:spMkLst>
        </pc:spChg>
        <pc:spChg chg="add mod">
          <ac:chgData name="윤기오" userId="b2243ee0-ab2e-4d67-95f0-0f1750e4626f" providerId="ADAL" clId="{7AA54D96-2177-4B72-A8E1-0D474A6766FD}" dt="2020-01-08T13:08:44.668" v="8863" actId="20577"/>
          <ac:spMkLst>
            <pc:docMk/>
            <pc:sldMk cId="830189201" sldId="322"/>
            <ac:spMk id="23" creationId="{9B9F3174-9B6C-45D2-9384-6BC79F5136DC}"/>
          </ac:spMkLst>
        </pc:spChg>
        <pc:spChg chg="add mod">
          <ac:chgData name="윤기오" userId="b2243ee0-ab2e-4d67-95f0-0f1750e4626f" providerId="ADAL" clId="{7AA54D96-2177-4B72-A8E1-0D474A6766FD}" dt="2020-01-08T13:02:39.735" v="8668" actId="14100"/>
          <ac:spMkLst>
            <pc:docMk/>
            <pc:sldMk cId="830189201" sldId="322"/>
            <ac:spMk id="24" creationId="{78730FEF-4936-4088-96CC-1C3C97BDA38A}"/>
          </ac:spMkLst>
        </pc:spChg>
        <pc:spChg chg="add mod">
          <ac:chgData name="윤기오" userId="b2243ee0-ab2e-4d67-95f0-0f1750e4626f" providerId="ADAL" clId="{7AA54D96-2177-4B72-A8E1-0D474A6766FD}" dt="2020-01-08T13:06:38.569" v="8823" actId="20577"/>
          <ac:spMkLst>
            <pc:docMk/>
            <pc:sldMk cId="830189201" sldId="322"/>
            <ac:spMk id="25" creationId="{C5A99495-218F-4B66-9282-2F800CA4960B}"/>
          </ac:spMkLst>
        </pc:spChg>
        <pc:spChg chg="add mod">
          <ac:chgData name="윤기오" userId="b2243ee0-ab2e-4d67-95f0-0f1750e4626f" providerId="ADAL" clId="{7AA54D96-2177-4B72-A8E1-0D474A6766FD}" dt="2020-01-08T13:05:16.131" v="8815" actId="1076"/>
          <ac:spMkLst>
            <pc:docMk/>
            <pc:sldMk cId="830189201" sldId="322"/>
            <ac:spMk id="26" creationId="{5B1AEB21-4868-40FF-876A-4834B29081E3}"/>
          </ac:spMkLst>
        </pc:spChg>
        <pc:spChg chg="add mod">
          <ac:chgData name="윤기오" userId="b2243ee0-ab2e-4d67-95f0-0f1750e4626f" providerId="ADAL" clId="{7AA54D96-2177-4B72-A8E1-0D474A6766FD}" dt="2020-01-08T13:07:58.681" v="8853"/>
          <ac:spMkLst>
            <pc:docMk/>
            <pc:sldMk cId="830189201" sldId="322"/>
            <ac:spMk id="27" creationId="{FFEFF82B-90E8-41D0-9018-EFDABEF7B33C}"/>
          </ac:spMkLst>
        </pc:spChg>
        <pc:spChg chg="del">
          <ac:chgData name="윤기오" userId="b2243ee0-ab2e-4d67-95f0-0f1750e4626f" providerId="ADAL" clId="{7AA54D96-2177-4B72-A8E1-0D474A6766FD}" dt="2020-01-08T12:56:01.849" v="8359" actId="478"/>
          <ac:spMkLst>
            <pc:docMk/>
            <pc:sldMk cId="830189201" sldId="322"/>
            <ac:spMk id="217" creationId="{1618DBD8-E086-4D1A-8C7F-7724F4F12DFF}"/>
          </ac:spMkLst>
        </pc:spChg>
        <pc:spChg chg="del">
          <ac:chgData name="윤기오" userId="b2243ee0-ab2e-4d67-95f0-0f1750e4626f" providerId="ADAL" clId="{7AA54D96-2177-4B72-A8E1-0D474A6766FD}" dt="2020-01-08T11:57:40.841" v="7602" actId="478"/>
          <ac:spMkLst>
            <pc:docMk/>
            <pc:sldMk cId="830189201" sldId="322"/>
            <ac:spMk id="219" creationId="{3A0CB0F0-1309-4AC9-AB3E-043307D9128D}"/>
          </ac:spMkLst>
        </pc:spChg>
        <pc:spChg chg="del">
          <ac:chgData name="윤기오" userId="b2243ee0-ab2e-4d67-95f0-0f1750e4626f" providerId="ADAL" clId="{7AA54D96-2177-4B72-A8E1-0D474A6766FD}" dt="2020-01-08T11:57:40.841" v="7602" actId="478"/>
          <ac:spMkLst>
            <pc:docMk/>
            <pc:sldMk cId="830189201" sldId="322"/>
            <ac:spMk id="221" creationId="{9B926429-D413-4587-8ED3-B97250D0214D}"/>
          </ac:spMkLst>
        </pc:spChg>
        <pc:spChg chg="del">
          <ac:chgData name="윤기오" userId="b2243ee0-ab2e-4d67-95f0-0f1750e4626f" providerId="ADAL" clId="{7AA54D96-2177-4B72-A8E1-0D474A6766FD}" dt="2020-01-08T11:57:40.841" v="7602" actId="478"/>
          <ac:spMkLst>
            <pc:docMk/>
            <pc:sldMk cId="830189201" sldId="322"/>
            <ac:spMk id="222" creationId="{3B3D6A27-9FC6-443C-9246-AF69487434CC}"/>
          </ac:spMkLst>
        </pc:spChg>
        <pc:picChg chg="del">
          <ac:chgData name="윤기오" userId="b2243ee0-ab2e-4d67-95f0-0f1750e4626f" providerId="ADAL" clId="{7AA54D96-2177-4B72-A8E1-0D474A6766FD}" dt="2020-01-08T11:57:40.841" v="7602" actId="478"/>
          <ac:picMkLst>
            <pc:docMk/>
            <pc:sldMk cId="830189201" sldId="322"/>
            <ac:picMk id="214" creationId="{76EAE42E-BDF4-494C-84D1-2ABFEF1DFCFF}"/>
          </ac:picMkLst>
        </pc:picChg>
        <pc:picChg chg="del">
          <ac:chgData name="윤기오" userId="b2243ee0-ab2e-4d67-95f0-0f1750e4626f" providerId="ADAL" clId="{7AA54D96-2177-4B72-A8E1-0D474A6766FD}" dt="2020-01-08T11:57:40.841" v="7602" actId="478"/>
          <ac:picMkLst>
            <pc:docMk/>
            <pc:sldMk cId="830189201" sldId="322"/>
            <ac:picMk id="215" creationId="{407C9808-8C21-428B-8460-A0F01E74A1F4}"/>
          </ac:picMkLst>
        </pc:picChg>
        <pc:picChg chg="del">
          <ac:chgData name="윤기오" userId="b2243ee0-ab2e-4d67-95f0-0f1750e4626f" providerId="ADAL" clId="{7AA54D96-2177-4B72-A8E1-0D474A6766FD}" dt="2020-01-08T11:57:40.841" v="7602" actId="478"/>
          <ac:picMkLst>
            <pc:docMk/>
            <pc:sldMk cId="830189201" sldId="322"/>
            <ac:picMk id="216" creationId="{21A3D258-6F40-4266-B19F-1CA7ABCC0C12}"/>
          </ac:picMkLst>
        </pc:picChg>
        <pc:picChg chg="del">
          <ac:chgData name="윤기오" userId="b2243ee0-ab2e-4d67-95f0-0f1750e4626f" providerId="ADAL" clId="{7AA54D96-2177-4B72-A8E1-0D474A6766FD}" dt="2020-01-08T11:57:40.841" v="7602" actId="478"/>
          <ac:picMkLst>
            <pc:docMk/>
            <pc:sldMk cId="830189201" sldId="322"/>
            <ac:picMk id="218" creationId="{0812BD5F-2817-4EA5-8420-71E1DA5BB168}"/>
          </ac:picMkLst>
        </pc:picChg>
        <pc:picChg chg="del">
          <ac:chgData name="윤기오" userId="b2243ee0-ab2e-4d67-95f0-0f1750e4626f" providerId="ADAL" clId="{7AA54D96-2177-4B72-A8E1-0D474A6766FD}" dt="2020-01-08T11:57:40.841" v="7602" actId="478"/>
          <ac:picMkLst>
            <pc:docMk/>
            <pc:sldMk cId="830189201" sldId="322"/>
            <ac:picMk id="220" creationId="{B0131551-05B5-4C9D-B1F0-066D462C635B}"/>
          </ac:picMkLst>
        </pc:picChg>
      </pc:sldChg>
      <pc:sldChg chg="modSp add del">
        <pc:chgData name="윤기오" userId="b2243ee0-ab2e-4d67-95f0-0f1750e4626f" providerId="ADAL" clId="{7AA54D96-2177-4B72-A8E1-0D474A6766FD}" dt="2020-01-08T12:55:22.222" v="8358" actId="47"/>
        <pc:sldMkLst>
          <pc:docMk/>
          <pc:sldMk cId="539708750" sldId="323"/>
        </pc:sldMkLst>
        <pc:spChg chg="mod">
          <ac:chgData name="윤기오" userId="b2243ee0-ab2e-4d67-95f0-0f1750e4626f" providerId="ADAL" clId="{7AA54D96-2177-4B72-A8E1-0D474A6766FD}" dt="2020-01-08T12:46:26.412" v="7832" actId="20577"/>
          <ac:spMkLst>
            <pc:docMk/>
            <pc:sldMk cId="539708750" sldId="323"/>
            <ac:spMk id="116" creationId="{DE78171E-85C6-4FBD-BCD8-AC3B4192526B}"/>
          </ac:spMkLst>
        </pc:spChg>
      </pc:sldChg>
      <pc:sldChg chg="delSp add">
        <pc:chgData name="윤기오" userId="b2243ee0-ab2e-4d67-95f0-0f1750e4626f" providerId="ADAL" clId="{7AA54D96-2177-4B72-A8E1-0D474A6766FD}" dt="2020-01-08T13:00:55.839" v="8535" actId="478"/>
        <pc:sldMkLst>
          <pc:docMk/>
          <pc:sldMk cId="2471963751" sldId="323"/>
        </pc:sldMkLst>
        <pc:spChg chg="del">
          <ac:chgData name="윤기오" userId="b2243ee0-ab2e-4d67-95f0-0f1750e4626f" providerId="ADAL" clId="{7AA54D96-2177-4B72-A8E1-0D474A6766FD}" dt="2020-01-08T13:00:55.839" v="8535" actId="478"/>
          <ac:spMkLst>
            <pc:docMk/>
            <pc:sldMk cId="2471963751" sldId="323"/>
            <ac:spMk id="232" creationId="{617B81EB-8FEC-45D4-961C-B46074F75479}"/>
          </ac:spMkLst>
        </pc:spChg>
        <pc:spChg chg="del">
          <ac:chgData name="윤기오" userId="b2243ee0-ab2e-4d67-95f0-0f1750e4626f" providerId="ADAL" clId="{7AA54D96-2177-4B72-A8E1-0D474A6766FD}" dt="2020-01-08T13:00:54.844" v="8534" actId="478"/>
          <ac:spMkLst>
            <pc:docMk/>
            <pc:sldMk cId="2471963751" sldId="323"/>
            <ac:spMk id="233" creationId="{8908A011-28CB-4D17-B626-1388363BF3E9}"/>
          </ac:spMkLst>
        </pc:spChg>
      </pc:sldChg>
      <pc:sldChg chg="addSp delSp modSp add">
        <pc:chgData name="윤기오" userId="b2243ee0-ab2e-4d67-95f0-0f1750e4626f" providerId="ADAL" clId="{7AA54D96-2177-4B72-A8E1-0D474A6766FD}" dt="2020-01-08T13:34:17.176" v="9212" actId="1076"/>
        <pc:sldMkLst>
          <pc:docMk/>
          <pc:sldMk cId="1361179911" sldId="324"/>
        </pc:sldMkLst>
        <pc:spChg chg="mod">
          <ac:chgData name="윤기오" userId="b2243ee0-ab2e-4d67-95f0-0f1750e4626f" providerId="ADAL" clId="{7AA54D96-2177-4B72-A8E1-0D474A6766FD}" dt="2020-01-08T13:11:44.745" v="8928"/>
          <ac:spMkLst>
            <pc:docMk/>
            <pc:sldMk cId="1361179911" sldId="324"/>
            <ac:spMk id="16" creationId="{982779FD-E9C9-4638-B9C7-331F9A30ED7D}"/>
          </ac:spMkLst>
        </pc:spChg>
        <pc:spChg chg="del">
          <ac:chgData name="윤기오" userId="b2243ee0-ab2e-4d67-95f0-0f1750e4626f" providerId="ADAL" clId="{7AA54D96-2177-4B72-A8E1-0D474A6766FD}" dt="2020-01-08T13:09:43.501" v="8865" actId="478"/>
          <ac:spMkLst>
            <pc:docMk/>
            <pc:sldMk cId="1361179911" sldId="324"/>
            <ac:spMk id="22" creationId="{31F06D3F-3019-45C5-9189-635B34B2D53F}"/>
          </ac:spMkLst>
        </pc:spChg>
        <pc:spChg chg="del">
          <ac:chgData name="윤기오" userId="b2243ee0-ab2e-4d67-95f0-0f1750e4626f" providerId="ADAL" clId="{7AA54D96-2177-4B72-A8E1-0D474A6766FD}" dt="2020-01-08T13:09:43.501" v="8865" actId="478"/>
          <ac:spMkLst>
            <pc:docMk/>
            <pc:sldMk cId="1361179911" sldId="324"/>
            <ac:spMk id="23" creationId="{9B9F3174-9B6C-45D2-9384-6BC79F5136DC}"/>
          </ac:spMkLst>
        </pc:spChg>
        <pc:spChg chg="del">
          <ac:chgData name="윤기오" userId="b2243ee0-ab2e-4d67-95f0-0f1750e4626f" providerId="ADAL" clId="{7AA54D96-2177-4B72-A8E1-0D474A6766FD}" dt="2020-01-08T13:09:43.501" v="8865" actId="478"/>
          <ac:spMkLst>
            <pc:docMk/>
            <pc:sldMk cId="1361179911" sldId="324"/>
            <ac:spMk id="24" creationId="{78730FEF-4936-4088-96CC-1C3C97BDA38A}"/>
          </ac:spMkLst>
        </pc:spChg>
        <pc:spChg chg="del">
          <ac:chgData name="윤기오" userId="b2243ee0-ab2e-4d67-95f0-0f1750e4626f" providerId="ADAL" clId="{7AA54D96-2177-4B72-A8E1-0D474A6766FD}" dt="2020-01-08T13:09:43.501" v="8865" actId="478"/>
          <ac:spMkLst>
            <pc:docMk/>
            <pc:sldMk cId="1361179911" sldId="324"/>
            <ac:spMk id="25" creationId="{C5A99495-218F-4B66-9282-2F800CA4960B}"/>
          </ac:spMkLst>
        </pc:spChg>
        <pc:spChg chg="del">
          <ac:chgData name="윤기오" userId="b2243ee0-ab2e-4d67-95f0-0f1750e4626f" providerId="ADAL" clId="{7AA54D96-2177-4B72-A8E1-0D474A6766FD}" dt="2020-01-08T13:09:43.501" v="8865" actId="478"/>
          <ac:spMkLst>
            <pc:docMk/>
            <pc:sldMk cId="1361179911" sldId="324"/>
            <ac:spMk id="26" creationId="{5B1AEB21-4868-40FF-876A-4834B29081E3}"/>
          </ac:spMkLst>
        </pc:spChg>
        <pc:spChg chg="del mod">
          <ac:chgData name="윤기오" userId="b2243ee0-ab2e-4d67-95f0-0f1750e4626f" providerId="ADAL" clId="{7AA54D96-2177-4B72-A8E1-0D474A6766FD}" dt="2020-01-08T13:09:47.966" v="8867" actId="478"/>
          <ac:spMkLst>
            <pc:docMk/>
            <pc:sldMk cId="1361179911" sldId="324"/>
            <ac:spMk id="27" creationId="{FFEFF82B-90E8-41D0-9018-EFDABEF7B33C}"/>
          </ac:spMkLst>
        </pc:spChg>
        <pc:spChg chg="add del mod">
          <ac:chgData name="윤기오" userId="b2243ee0-ab2e-4d67-95f0-0f1750e4626f" providerId="ADAL" clId="{7AA54D96-2177-4B72-A8E1-0D474A6766FD}" dt="2020-01-08T13:11:48.311" v="8933" actId="47"/>
          <ac:spMkLst>
            <pc:docMk/>
            <pc:sldMk cId="1361179911" sldId="324"/>
            <ac:spMk id="28" creationId="{A265D1CF-1D0D-4F59-89CC-BF1DAAD2C38A}"/>
          </ac:spMkLst>
        </pc:spChg>
        <pc:spChg chg="add mod">
          <ac:chgData name="윤기오" userId="b2243ee0-ab2e-4d67-95f0-0f1750e4626f" providerId="ADAL" clId="{7AA54D96-2177-4B72-A8E1-0D474A6766FD}" dt="2020-01-08T13:14:44.052" v="9002" actId="20577"/>
          <ac:spMkLst>
            <pc:docMk/>
            <pc:sldMk cId="1361179911" sldId="324"/>
            <ac:spMk id="37" creationId="{EAABDA7A-1164-4707-AC06-D71D34267F5A}"/>
          </ac:spMkLst>
        </pc:spChg>
        <pc:spChg chg="add mod">
          <ac:chgData name="윤기오" userId="b2243ee0-ab2e-4d67-95f0-0f1750e4626f" providerId="ADAL" clId="{7AA54D96-2177-4B72-A8E1-0D474A6766FD}" dt="2020-01-08T13:14:48.958" v="9007" actId="20577"/>
          <ac:spMkLst>
            <pc:docMk/>
            <pc:sldMk cId="1361179911" sldId="324"/>
            <ac:spMk id="38" creationId="{2C25320C-C8E4-48CB-8FD8-E96444FE334D}"/>
          </ac:spMkLst>
        </pc:spChg>
        <pc:spChg chg="add del mod">
          <ac:chgData name="윤기오" userId="b2243ee0-ab2e-4d67-95f0-0f1750e4626f" providerId="ADAL" clId="{7AA54D96-2177-4B72-A8E1-0D474A6766FD}" dt="2020-01-08T13:22:06.533" v="9066"/>
          <ac:spMkLst>
            <pc:docMk/>
            <pc:sldMk cId="1361179911" sldId="324"/>
            <ac:spMk id="55" creationId="{95334CE1-1E88-421A-AC52-3ABC9E020592}"/>
          </ac:spMkLst>
        </pc:spChg>
        <pc:spChg chg="add mod">
          <ac:chgData name="윤기오" userId="b2243ee0-ab2e-4d67-95f0-0f1750e4626f" providerId="ADAL" clId="{7AA54D96-2177-4B72-A8E1-0D474A6766FD}" dt="2020-01-08T13:22:17.362" v="9074" actId="20577"/>
          <ac:spMkLst>
            <pc:docMk/>
            <pc:sldMk cId="1361179911" sldId="324"/>
            <ac:spMk id="56" creationId="{295E57EE-8EA7-47ED-A48F-F07402D67549}"/>
          </ac:spMkLst>
        </pc:spChg>
        <pc:spChg chg="add mod">
          <ac:chgData name="윤기오" userId="b2243ee0-ab2e-4d67-95f0-0f1750e4626f" providerId="ADAL" clId="{7AA54D96-2177-4B72-A8E1-0D474A6766FD}" dt="2020-01-08T13:22:48.898" v="9081" actId="1076"/>
          <ac:spMkLst>
            <pc:docMk/>
            <pc:sldMk cId="1361179911" sldId="324"/>
            <ac:spMk id="57" creationId="{7A965FED-7D60-4201-8BAF-C10B1313047E}"/>
          </ac:spMkLst>
        </pc:spChg>
        <pc:spChg chg="add del mod">
          <ac:chgData name="윤기오" userId="b2243ee0-ab2e-4d67-95f0-0f1750e4626f" providerId="ADAL" clId="{7AA54D96-2177-4B72-A8E1-0D474A6766FD}" dt="2020-01-08T13:23:05.736" v="9084" actId="478"/>
          <ac:spMkLst>
            <pc:docMk/>
            <pc:sldMk cId="1361179911" sldId="324"/>
            <ac:spMk id="62" creationId="{697D3129-0ADB-4FE2-BF3D-E65A35FFFB7C}"/>
          </ac:spMkLst>
        </pc:spChg>
        <pc:spChg chg="add del mod">
          <ac:chgData name="윤기오" userId="b2243ee0-ab2e-4d67-95f0-0f1750e4626f" providerId="ADAL" clId="{7AA54D96-2177-4B72-A8E1-0D474A6766FD}" dt="2020-01-08T13:23:05.736" v="9084" actId="478"/>
          <ac:spMkLst>
            <pc:docMk/>
            <pc:sldMk cId="1361179911" sldId="324"/>
            <ac:spMk id="63" creationId="{A09922C7-53C7-428A-B6F4-84D5B1655EE8}"/>
          </ac:spMkLst>
        </pc:spChg>
        <pc:spChg chg="add mod">
          <ac:chgData name="윤기오" userId="b2243ee0-ab2e-4d67-95f0-0f1750e4626f" providerId="ADAL" clId="{7AA54D96-2177-4B72-A8E1-0D474A6766FD}" dt="2020-01-08T13:26:02.397" v="9135" actId="1076"/>
          <ac:spMkLst>
            <pc:docMk/>
            <pc:sldMk cId="1361179911" sldId="324"/>
            <ac:spMk id="72" creationId="{C4A81754-AC7D-478B-A79D-F6BF383DF50F}"/>
          </ac:spMkLst>
        </pc:spChg>
        <pc:spChg chg="add mod">
          <ac:chgData name="윤기오" userId="b2243ee0-ab2e-4d67-95f0-0f1750e4626f" providerId="ADAL" clId="{7AA54D96-2177-4B72-A8E1-0D474A6766FD}" dt="2020-01-08T13:26:44.364" v="9141" actId="1076"/>
          <ac:spMkLst>
            <pc:docMk/>
            <pc:sldMk cId="1361179911" sldId="324"/>
            <ac:spMk id="73" creationId="{20B5B3F1-7798-4737-A2DE-686C23C4211D}"/>
          </ac:spMkLst>
        </pc:spChg>
        <pc:spChg chg="add mod">
          <ac:chgData name="윤기오" userId="b2243ee0-ab2e-4d67-95f0-0f1750e4626f" providerId="ADAL" clId="{7AA54D96-2177-4B72-A8E1-0D474A6766FD}" dt="2020-01-08T13:27:43.558" v="9165" actId="1076"/>
          <ac:spMkLst>
            <pc:docMk/>
            <pc:sldMk cId="1361179911" sldId="324"/>
            <ac:spMk id="79" creationId="{477A6501-A016-48BD-8089-0C3AA3BF0136}"/>
          </ac:spMkLst>
        </pc:spChg>
        <pc:spChg chg="add mod">
          <ac:chgData name="윤기오" userId="b2243ee0-ab2e-4d67-95f0-0f1750e4626f" providerId="ADAL" clId="{7AA54D96-2177-4B72-A8E1-0D474A6766FD}" dt="2020-01-08T13:27:59.002" v="9183" actId="1076"/>
          <ac:spMkLst>
            <pc:docMk/>
            <pc:sldMk cId="1361179911" sldId="324"/>
            <ac:spMk id="80" creationId="{CE9CD4A3-02BA-4E4D-8FE4-3686EFB36E60}"/>
          </ac:spMkLst>
        </pc:spChg>
        <pc:spChg chg="add mod">
          <ac:chgData name="윤기오" userId="b2243ee0-ab2e-4d67-95f0-0f1750e4626f" providerId="ADAL" clId="{7AA54D96-2177-4B72-A8E1-0D474A6766FD}" dt="2020-01-08T13:34:17.176" v="9212" actId="1076"/>
          <ac:spMkLst>
            <pc:docMk/>
            <pc:sldMk cId="1361179911" sldId="324"/>
            <ac:spMk id="81" creationId="{B3FBBAC4-8E2B-4DC4-8349-56F3A71C456B}"/>
          </ac:spMkLst>
        </pc:spChg>
        <pc:picChg chg="add del mod">
          <ac:chgData name="윤기오" userId="b2243ee0-ab2e-4d67-95f0-0f1750e4626f" providerId="ADAL" clId="{7AA54D96-2177-4B72-A8E1-0D474A6766FD}" dt="2020-01-08T13:11:49.440" v="8934" actId="478"/>
          <ac:picMkLst>
            <pc:docMk/>
            <pc:sldMk cId="1361179911" sldId="324"/>
            <ac:picMk id="3" creationId="{365CF838-6B35-4AE9-8098-A7C00A428463}"/>
          </ac:picMkLst>
        </pc:picChg>
        <pc:picChg chg="add del mod">
          <ac:chgData name="윤기오" userId="b2243ee0-ab2e-4d67-95f0-0f1750e4626f" providerId="ADAL" clId="{7AA54D96-2177-4B72-A8E1-0D474A6766FD}" dt="2020-01-08T13:12:51.493" v="8954" actId="478"/>
          <ac:picMkLst>
            <pc:docMk/>
            <pc:sldMk cId="1361179911" sldId="324"/>
            <ac:picMk id="5" creationId="{09CAD913-5CE4-4EAD-8CC9-BC3CD36C737E}"/>
          </ac:picMkLst>
        </pc:picChg>
        <pc:picChg chg="add del mod">
          <ac:chgData name="윤기오" userId="b2243ee0-ab2e-4d67-95f0-0f1750e4626f" providerId="ADAL" clId="{7AA54D96-2177-4B72-A8E1-0D474A6766FD}" dt="2020-01-08T13:12:51.493" v="8954" actId="478"/>
          <ac:picMkLst>
            <pc:docMk/>
            <pc:sldMk cId="1361179911" sldId="324"/>
            <ac:picMk id="7" creationId="{FB08706E-292A-4CC0-A241-47B3C6B08399}"/>
          </ac:picMkLst>
        </pc:picChg>
        <pc:picChg chg="add del mod">
          <ac:chgData name="윤기오" userId="b2243ee0-ab2e-4d67-95f0-0f1750e4626f" providerId="ADAL" clId="{7AA54D96-2177-4B72-A8E1-0D474A6766FD}" dt="2020-01-08T13:12:51.493" v="8954" actId="478"/>
          <ac:picMkLst>
            <pc:docMk/>
            <pc:sldMk cId="1361179911" sldId="324"/>
            <ac:picMk id="9" creationId="{153582F2-8B93-45F4-B013-044256053B41}"/>
          </ac:picMkLst>
        </pc:picChg>
        <pc:picChg chg="add del mod">
          <ac:chgData name="윤기오" userId="b2243ee0-ab2e-4d67-95f0-0f1750e4626f" providerId="ADAL" clId="{7AA54D96-2177-4B72-A8E1-0D474A6766FD}" dt="2020-01-08T13:12:51.493" v="8954" actId="478"/>
          <ac:picMkLst>
            <pc:docMk/>
            <pc:sldMk cId="1361179911" sldId="324"/>
            <ac:picMk id="11" creationId="{8B20A582-2180-42D1-BA52-73C9A6E1A631}"/>
          </ac:picMkLst>
        </pc:picChg>
        <pc:picChg chg="add del mod">
          <ac:chgData name="윤기오" userId="b2243ee0-ab2e-4d67-95f0-0f1750e4626f" providerId="ADAL" clId="{7AA54D96-2177-4B72-A8E1-0D474A6766FD}" dt="2020-01-08T13:13:17.499" v="8964" actId="478"/>
          <ac:picMkLst>
            <pc:docMk/>
            <pc:sldMk cId="1361179911" sldId="324"/>
            <ac:picMk id="13" creationId="{671FF202-848F-46CB-A994-29048E399C6B}"/>
          </ac:picMkLst>
        </pc:picChg>
        <pc:picChg chg="add mod">
          <ac:chgData name="윤기오" userId="b2243ee0-ab2e-4d67-95f0-0f1750e4626f" providerId="ADAL" clId="{7AA54D96-2177-4B72-A8E1-0D474A6766FD}" dt="2020-01-08T13:13:55.656" v="8988" actId="1076"/>
          <ac:picMkLst>
            <pc:docMk/>
            <pc:sldMk cId="1361179911" sldId="324"/>
            <ac:picMk id="30" creationId="{D7A393ED-481C-4D22-A336-0AA4148D90A9}"/>
          </ac:picMkLst>
        </pc:picChg>
        <pc:picChg chg="add mod">
          <ac:chgData name="윤기오" userId="b2243ee0-ab2e-4d67-95f0-0f1750e4626f" providerId="ADAL" clId="{7AA54D96-2177-4B72-A8E1-0D474A6766FD}" dt="2020-01-08T13:13:55.656" v="8988" actId="1076"/>
          <ac:picMkLst>
            <pc:docMk/>
            <pc:sldMk cId="1361179911" sldId="324"/>
            <ac:picMk id="32" creationId="{B0451B6C-2FD2-41E8-8287-E22297B789CC}"/>
          </ac:picMkLst>
        </pc:picChg>
        <pc:picChg chg="add mod">
          <ac:chgData name="윤기오" userId="b2243ee0-ab2e-4d67-95f0-0f1750e4626f" providerId="ADAL" clId="{7AA54D96-2177-4B72-A8E1-0D474A6766FD}" dt="2020-01-08T13:13:55.656" v="8988" actId="1076"/>
          <ac:picMkLst>
            <pc:docMk/>
            <pc:sldMk cId="1361179911" sldId="324"/>
            <ac:picMk id="34" creationId="{9B881752-23F8-409B-BEA5-F703CFA2D02D}"/>
          </ac:picMkLst>
        </pc:picChg>
        <pc:picChg chg="add mod">
          <ac:chgData name="윤기오" userId="b2243ee0-ab2e-4d67-95f0-0f1750e4626f" providerId="ADAL" clId="{7AA54D96-2177-4B72-A8E1-0D474A6766FD}" dt="2020-01-08T13:13:55.656" v="8988" actId="1076"/>
          <ac:picMkLst>
            <pc:docMk/>
            <pc:sldMk cId="1361179911" sldId="324"/>
            <ac:picMk id="36" creationId="{FE5AE8CE-71A6-4B90-BA1F-5FD915B9A1B8}"/>
          </ac:picMkLst>
        </pc:picChg>
        <pc:picChg chg="add del mod">
          <ac:chgData name="윤기오" userId="b2243ee0-ab2e-4d67-95f0-0f1750e4626f" providerId="ADAL" clId="{7AA54D96-2177-4B72-A8E1-0D474A6766FD}" dt="2020-01-08T13:20:06.829" v="9030" actId="478"/>
          <ac:picMkLst>
            <pc:docMk/>
            <pc:sldMk cId="1361179911" sldId="324"/>
            <ac:picMk id="40" creationId="{AFF1F4E2-C8A3-4D9D-8D26-4F43D8F8FE10}"/>
          </ac:picMkLst>
        </pc:picChg>
        <pc:picChg chg="add del mod">
          <ac:chgData name="윤기오" userId="b2243ee0-ab2e-4d67-95f0-0f1750e4626f" providerId="ADAL" clId="{7AA54D96-2177-4B72-A8E1-0D474A6766FD}" dt="2020-01-08T13:20:05.942" v="9029" actId="478"/>
          <ac:picMkLst>
            <pc:docMk/>
            <pc:sldMk cId="1361179911" sldId="324"/>
            <ac:picMk id="42" creationId="{BB11016A-7C4A-49C8-813D-89438EEA28C1}"/>
          </ac:picMkLst>
        </pc:picChg>
        <pc:picChg chg="add del mod">
          <ac:chgData name="윤기오" userId="b2243ee0-ab2e-4d67-95f0-0f1750e4626f" providerId="ADAL" clId="{7AA54D96-2177-4B72-A8E1-0D474A6766FD}" dt="2020-01-08T13:20:04.962" v="9028" actId="478"/>
          <ac:picMkLst>
            <pc:docMk/>
            <pc:sldMk cId="1361179911" sldId="324"/>
            <ac:picMk id="44" creationId="{D9D69CB6-B603-418C-8091-4C096172E32A}"/>
          </ac:picMkLst>
        </pc:picChg>
        <pc:picChg chg="add del mod">
          <ac:chgData name="윤기오" userId="b2243ee0-ab2e-4d67-95f0-0f1750e4626f" providerId="ADAL" clId="{7AA54D96-2177-4B72-A8E1-0D474A6766FD}" dt="2020-01-08T13:20:03.359" v="9026" actId="478"/>
          <ac:picMkLst>
            <pc:docMk/>
            <pc:sldMk cId="1361179911" sldId="324"/>
            <ac:picMk id="46" creationId="{4A27AC20-BE48-4442-9203-4707AF2397BD}"/>
          </ac:picMkLst>
        </pc:picChg>
        <pc:picChg chg="add mod">
          <ac:chgData name="윤기오" userId="b2243ee0-ab2e-4d67-95f0-0f1750e4626f" providerId="ADAL" clId="{7AA54D96-2177-4B72-A8E1-0D474A6766FD}" dt="2020-01-08T13:24:26.184" v="9110" actId="1076"/>
          <ac:picMkLst>
            <pc:docMk/>
            <pc:sldMk cId="1361179911" sldId="324"/>
            <ac:picMk id="48" creationId="{35519D8F-F6FB-407A-BE45-C5BBB842BE3C}"/>
          </ac:picMkLst>
        </pc:picChg>
        <pc:picChg chg="add mod">
          <ac:chgData name="윤기오" userId="b2243ee0-ab2e-4d67-95f0-0f1750e4626f" providerId="ADAL" clId="{7AA54D96-2177-4B72-A8E1-0D474A6766FD}" dt="2020-01-08T13:21:18.517" v="9062" actId="1076"/>
          <ac:picMkLst>
            <pc:docMk/>
            <pc:sldMk cId="1361179911" sldId="324"/>
            <ac:picMk id="50" creationId="{42C33A25-BEC5-4A6D-8539-F9F8B3A0BAC4}"/>
          </ac:picMkLst>
        </pc:picChg>
        <pc:picChg chg="add mod">
          <ac:chgData name="윤기오" userId="b2243ee0-ab2e-4d67-95f0-0f1750e4626f" providerId="ADAL" clId="{7AA54D96-2177-4B72-A8E1-0D474A6766FD}" dt="2020-01-08T13:21:06.408" v="9059" actId="1076"/>
          <ac:picMkLst>
            <pc:docMk/>
            <pc:sldMk cId="1361179911" sldId="324"/>
            <ac:picMk id="52" creationId="{83BDCDC2-7FEB-4D35-9693-BADCE98EA2A3}"/>
          </ac:picMkLst>
        </pc:picChg>
        <pc:picChg chg="add mod">
          <ac:chgData name="윤기오" userId="b2243ee0-ab2e-4d67-95f0-0f1750e4626f" providerId="ADAL" clId="{7AA54D96-2177-4B72-A8E1-0D474A6766FD}" dt="2020-01-08T13:21:16.365" v="9061" actId="1076"/>
          <ac:picMkLst>
            <pc:docMk/>
            <pc:sldMk cId="1361179911" sldId="324"/>
            <ac:picMk id="54" creationId="{220B9B9F-360C-4CAA-8526-75DDF66FA2D0}"/>
          </ac:picMkLst>
        </pc:picChg>
        <pc:picChg chg="add del mod">
          <ac:chgData name="윤기오" userId="b2243ee0-ab2e-4d67-95f0-0f1750e4626f" providerId="ADAL" clId="{7AA54D96-2177-4B72-A8E1-0D474A6766FD}" dt="2020-01-08T13:23:05.736" v="9084" actId="478"/>
          <ac:picMkLst>
            <pc:docMk/>
            <pc:sldMk cId="1361179911" sldId="324"/>
            <ac:picMk id="58" creationId="{98151B9D-A480-475D-9F4C-039EB1759A8A}"/>
          </ac:picMkLst>
        </pc:picChg>
        <pc:picChg chg="add del mod">
          <ac:chgData name="윤기오" userId="b2243ee0-ab2e-4d67-95f0-0f1750e4626f" providerId="ADAL" clId="{7AA54D96-2177-4B72-A8E1-0D474A6766FD}" dt="2020-01-08T13:23:05.736" v="9084" actId="478"/>
          <ac:picMkLst>
            <pc:docMk/>
            <pc:sldMk cId="1361179911" sldId="324"/>
            <ac:picMk id="59" creationId="{CF640D39-36CC-482D-B32B-B4EFDD4577A0}"/>
          </ac:picMkLst>
        </pc:picChg>
        <pc:picChg chg="add del mod">
          <ac:chgData name="윤기오" userId="b2243ee0-ab2e-4d67-95f0-0f1750e4626f" providerId="ADAL" clId="{7AA54D96-2177-4B72-A8E1-0D474A6766FD}" dt="2020-01-08T13:23:05.736" v="9084" actId="478"/>
          <ac:picMkLst>
            <pc:docMk/>
            <pc:sldMk cId="1361179911" sldId="324"/>
            <ac:picMk id="60" creationId="{98CA7A6E-4190-4E51-9ADF-A11FD3243697}"/>
          </ac:picMkLst>
        </pc:picChg>
        <pc:picChg chg="add del mod">
          <ac:chgData name="윤기오" userId="b2243ee0-ab2e-4d67-95f0-0f1750e4626f" providerId="ADAL" clId="{7AA54D96-2177-4B72-A8E1-0D474A6766FD}" dt="2020-01-08T13:23:05.736" v="9084" actId="478"/>
          <ac:picMkLst>
            <pc:docMk/>
            <pc:sldMk cId="1361179911" sldId="324"/>
            <ac:picMk id="61" creationId="{B1FBBB7A-E80B-417D-9837-396ACD09B1C4}"/>
          </ac:picMkLst>
        </pc:picChg>
        <pc:picChg chg="add mod ord">
          <ac:chgData name="윤기오" userId="b2243ee0-ab2e-4d67-95f0-0f1750e4626f" providerId="ADAL" clId="{7AA54D96-2177-4B72-A8E1-0D474A6766FD}" dt="2020-01-08T13:24:58.040" v="9121" actId="1076"/>
          <ac:picMkLst>
            <pc:docMk/>
            <pc:sldMk cId="1361179911" sldId="324"/>
            <ac:picMk id="65" creationId="{143CBBD2-24F8-48C3-B746-FA7481043ABF}"/>
          </ac:picMkLst>
        </pc:picChg>
        <pc:picChg chg="add mod ord">
          <ac:chgData name="윤기오" userId="b2243ee0-ab2e-4d67-95f0-0f1750e4626f" providerId="ADAL" clId="{7AA54D96-2177-4B72-A8E1-0D474A6766FD}" dt="2020-01-08T13:24:59.380" v="9122" actId="1076"/>
          <ac:picMkLst>
            <pc:docMk/>
            <pc:sldMk cId="1361179911" sldId="324"/>
            <ac:picMk id="67" creationId="{7206B866-213B-4BB8-9B99-E5731A44BDC0}"/>
          </ac:picMkLst>
        </pc:picChg>
        <pc:picChg chg="add mod ord">
          <ac:chgData name="윤기오" userId="b2243ee0-ab2e-4d67-95f0-0f1750e4626f" providerId="ADAL" clId="{7AA54D96-2177-4B72-A8E1-0D474A6766FD}" dt="2020-01-08T13:25:06.772" v="9126" actId="1076"/>
          <ac:picMkLst>
            <pc:docMk/>
            <pc:sldMk cId="1361179911" sldId="324"/>
            <ac:picMk id="69" creationId="{75EA86A7-17ED-45AF-BEB0-193C657C9D14}"/>
          </ac:picMkLst>
        </pc:picChg>
        <pc:picChg chg="add mod">
          <ac:chgData name="윤기오" userId="b2243ee0-ab2e-4d67-95f0-0f1750e4626f" providerId="ADAL" clId="{7AA54D96-2177-4B72-A8E1-0D474A6766FD}" dt="2020-01-08T13:25:01.769" v="9123" actId="1076"/>
          <ac:picMkLst>
            <pc:docMk/>
            <pc:sldMk cId="1361179911" sldId="324"/>
            <ac:picMk id="71" creationId="{462694D9-632D-440B-9FD4-71A091DDCC3D}"/>
          </ac:picMkLst>
        </pc:picChg>
        <pc:cxnChg chg="add del mod">
          <ac:chgData name="윤기오" userId="b2243ee0-ab2e-4d67-95f0-0f1750e4626f" providerId="ADAL" clId="{7AA54D96-2177-4B72-A8E1-0D474A6766FD}" dt="2020-01-08T13:27:04.599" v="9143" actId="11529"/>
          <ac:cxnSpMkLst>
            <pc:docMk/>
            <pc:sldMk cId="1361179911" sldId="324"/>
            <ac:cxnSpMk id="75" creationId="{EFC782C2-5671-4087-8FDB-E395D06BC5AF}"/>
          </ac:cxnSpMkLst>
        </pc:cxnChg>
        <pc:cxnChg chg="add mod">
          <ac:chgData name="윤기오" userId="b2243ee0-ab2e-4d67-95f0-0f1750e4626f" providerId="ADAL" clId="{7AA54D96-2177-4B72-A8E1-0D474A6766FD}" dt="2020-01-08T13:30:03.707" v="9201" actId="14100"/>
          <ac:cxnSpMkLst>
            <pc:docMk/>
            <pc:sldMk cId="1361179911" sldId="324"/>
            <ac:cxnSpMk id="77" creationId="{251E6408-98CE-44A4-BB56-EFD5B9B56302}"/>
          </ac:cxnSpMkLst>
        </pc:cxnChg>
        <pc:cxnChg chg="add mod">
          <ac:chgData name="윤기오" userId="b2243ee0-ab2e-4d67-95f0-0f1750e4626f" providerId="ADAL" clId="{7AA54D96-2177-4B72-A8E1-0D474A6766FD}" dt="2020-01-08T13:27:30.807" v="9149" actId="1076"/>
          <ac:cxnSpMkLst>
            <pc:docMk/>
            <pc:sldMk cId="1361179911" sldId="324"/>
            <ac:cxnSpMk id="78" creationId="{DB72025D-9A02-4DEE-8863-BF260E6E85F4}"/>
          </ac:cxnSpMkLst>
        </pc:cxnChg>
      </pc:sldChg>
      <pc:sldChg chg="modSp add">
        <pc:chgData name="윤기오" userId="b2243ee0-ab2e-4d67-95f0-0f1750e4626f" providerId="ADAL" clId="{7AA54D96-2177-4B72-A8E1-0D474A6766FD}" dt="2020-01-08T13:16:21.333" v="9016" actId="1076"/>
        <pc:sldMkLst>
          <pc:docMk/>
          <pc:sldMk cId="733809415" sldId="325"/>
        </pc:sldMkLst>
        <pc:picChg chg="mod">
          <ac:chgData name="윤기오" userId="b2243ee0-ab2e-4d67-95f0-0f1750e4626f" providerId="ADAL" clId="{7AA54D96-2177-4B72-A8E1-0D474A6766FD}" dt="2020-01-08T13:16:21.333" v="9016" actId="1076"/>
          <ac:picMkLst>
            <pc:docMk/>
            <pc:sldMk cId="733809415" sldId="325"/>
            <ac:picMk id="13" creationId="{B6223F2D-02A5-44CE-B29E-8CAEBF65A9BC}"/>
          </ac:picMkLst>
        </pc:picChg>
      </pc:sldChg>
      <pc:sldChg chg="add del">
        <pc:chgData name="윤기오" userId="b2243ee0-ab2e-4d67-95f0-0f1750e4626f" providerId="ADAL" clId="{7AA54D96-2177-4B72-A8E1-0D474A6766FD}" dt="2020-01-08T13:10:38.567" v="8869"/>
        <pc:sldMkLst>
          <pc:docMk/>
          <pc:sldMk cId="3483633541" sldId="325"/>
        </pc:sldMkLst>
      </pc:sldChg>
      <pc:sldChg chg="addSp delSp modSp add">
        <pc:chgData name="윤기오" userId="b2243ee0-ab2e-4d67-95f0-0f1750e4626f" providerId="ADAL" clId="{7AA54D96-2177-4B72-A8E1-0D474A6766FD}" dt="2020-01-08T13:46:33.094" v="9427" actId="20577"/>
        <pc:sldMkLst>
          <pc:docMk/>
          <pc:sldMk cId="4075146159" sldId="326"/>
        </pc:sldMkLst>
        <pc:spChg chg="del">
          <ac:chgData name="윤기오" userId="b2243ee0-ab2e-4d67-95f0-0f1750e4626f" providerId="ADAL" clId="{7AA54D96-2177-4B72-A8E1-0D474A6766FD}" dt="2020-01-08T13:29:18.318" v="9195" actId="478"/>
          <ac:spMkLst>
            <pc:docMk/>
            <pc:sldMk cId="4075146159" sldId="326"/>
            <ac:spMk id="2" creationId="{127BF477-DFF9-432B-BD9E-E4606B247B7F}"/>
          </ac:spMkLst>
        </pc:spChg>
        <pc:spChg chg="del">
          <ac:chgData name="윤기오" userId="b2243ee0-ab2e-4d67-95f0-0f1750e4626f" providerId="ADAL" clId="{7AA54D96-2177-4B72-A8E1-0D474A6766FD}" dt="2020-01-08T13:29:17.176" v="9194" actId="478"/>
          <ac:spMkLst>
            <pc:docMk/>
            <pc:sldMk cId="4075146159" sldId="326"/>
            <ac:spMk id="3" creationId="{64CAB4D2-271D-4138-9ABB-44FF6EAED40C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4" creationId="{C21DC2E2-4E3B-4891-ADB6-2ABEACE96D57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5" creationId="{DB4C5EE6-E242-408C-B5F2-66271DE9CC0E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6" creationId="{78C85F12-C328-4290-9312-2598CF7D4DCE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7" creationId="{269AA719-655E-4493-B8AD-B3DD9698D120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8" creationId="{548E794D-C122-43DE-8671-DEB9A6B61C3F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9" creationId="{A45BAA7D-C06F-41F8-93F3-9613521138CA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10" creationId="{6CD012A5-46F7-4553-AD18-631AFF8AF0AB}"/>
          </ac:spMkLst>
        </pc:spChg>
        <pc:spChg chg="add">
          <ac:chgData name="윤기오" userId="b2243ee0-ab2e-4d67-95f0-0f1750e4626f" providerId="ADAL" clId="{7AA54D96-2177-4B72-A8E1-0D474A6766FD}" dt="2020-01-08T13:29:27.627" v="9196"/>
          <ac:spMkLst>
            <pc:docMk/>
            <pc:sldMk cId="4075146159" sldId="326"/>
            <ac:spMk id="11" creationId="{5E16339A-28C5-4A91-9E4D-315E8DC56AA8}"/>
          </ac:spMkLst>
        </pc:spChg>
        <pc:graphicFrameChg chg="add mod modGraphic">
          <ac:chgData name="윤기오" userId="b2243ee0-ab2e-4d67-95f0-0f1750e4626f" providerId="ADAL" clId="{7AA54D96-2177-4B72-A8E1-0D474A6766FD}" dt="2020-01-08T13:46:33.094" v="9427" actId="20577"/>
          <ac:graphicFrameMkLst>
            <pc:docMk/>
            <pc:sldMk cId="4075146159" sldId="326"/>
            <ac:graphicFrameMk id="12" creationId="{358AADC9-0A26-47A6-87D2-567BC4E641B4}"/>
          </ac:graphicFrameMkLst>
        </pc:graphicFrameChg>
      </pc:sldChg>
      <pc:sldChg chg="add">
        <pc:chgData name="윤기오" userId="b2243ee0-ab2e-4d67-95f0-0f1750e4626f" providerId="ADAL" clId="{7AA54D96-2177-4B72-A8E1-0D474A6766FD}" dt="2020-01-09T02:28:36.259" v="9428"/>
        <pc:sldMkLst>
          <pc:docMk/>
          <pc:sldMk cId="1074910793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fld id="{72301AC7-C93D-4D87-9EA2-7ED6784DCDF5}" type="datetimeFigureOut">
              <a:rPr lang="ko-KR" altLang="en-US" smtClean="0"/>
              <a:pPr/>
              <a:t>2021-04-25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fld id="{82686AC6-755B-436A-930B-EF89E2DFF0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3341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itchFamily="34" charset="-127"/>
        <a:ea typeface="나눔스퀘어_ac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itchFamily="34" charset="-127"/>
        <a:ea typeface="나눔스퀘어_ac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itchFamily="34" charset="-127"/>
        <a:ea typeface="나눔스퀘어_ac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itchFamily="34" charset="-127"/>
        <a:ea typeface="나눔스퀘어_ac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itchFamily="34" charset="-127"/>
        <a:ea typeface="나눔스퀘어_ac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6AC6-755B-436A-930B-EF89E2DFF0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933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6AC6-755B-436A-930B-EF89E2DFF0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7651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6AC6-755B-436A-930B-EF89E2DFF0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765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6AC6-755B-436A-930B-EF89E2DFF0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765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6AC6-755B-436A-930B-EF89E2DFF0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6765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3683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1186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282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3405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7272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924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0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693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216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9527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106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fld id="{224141CA-B9AA-43A2-9977-C35ED7AC6138}" type="datetimeFigureOut">
              <a:rPr lang="ko-KR" altLang="en-US" smtClean="0"/>
              <a:pPr/>
              <a:t>2021-04-25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itchFamily="34" charset="-127"/>
                <a:ea typeface="나눔스퀘어_ac" pitchFamily="34" charset="-127"/>
              </a:defRPr>
            </a:lvl1pPr>
          </a:lstStyle>
          <a:p>
            <a:fld id="{552F2E82-84B3-4C17-BD3A-60E5E905A82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1027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itchFamily="34" charset="-127"/>
          <a:ea typeface="나눔스퀘어_ac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0928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KoreanYNMYTB" pitchFamily="18" charset="-127"/>
                <a:ea typeface="KoreanYNMYTB" pitchFamily="18" charset="-127"/>
              </a:rPr>
              <a:t>관리자 및 사용자 인증 </a:t>
            </a:r>
            <a:r>
              <a:rPr lang="en-US" altLang="ko-KR" sz="3200" dirty="0" smtClean="0">
                <a:latin typeface="KoreanYNMYTB" pitchFamily="18" charset="-127"/>
                <a:ea typeface="KoreanYNMYTB" pitchFamily="18" charset="-127"/>
              </a:rPr>
              <a:t>&amp; </a:t>
            </a:r>
            <a:r>
              <a:rPr lang="ko-KR" altLang="en-US" sz="3200" dirty="0" err="1" smtClean="0">
                <a:latin typeface="KoreanYNMYTB" pitchFamily="18" charset="-127"/>
                <a:ea typeface="KoreanYNMYTB" pitchFamily="18" charset="-127"/>
              </a:rPr>
              <a:t>구글</a:t>
            </a:r>
            <a:r>
              <a:rPr lang="ko-KR" altLang="en-US" sz="3200" dirty="0" smtClean="0">
                <a:latin typeface="KoreanYNMYTB" pitchFamily="18" charset="-127"/>
                <a:ea typeface="KoreanYNMYTB" pitchFamily="18" charset="-127"/>
              </a:rPr>
              <a:t> 검색 데이터 수집 및 분석</a:t>
            </a:r>
            <a:endParaRPr lang="ko-KR" altLang="en-US" sz="3200" dirty="0">
              <a:latin typeface="KoreanYNMYTB" pitchFamily="18" charset="-127"/>
              <a:ea typeface="KoreanYNMYTB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A09DB7-1E77-4018-88D9-DE6E9AF2C2CC}"/>
              </a:ext>
            </a:extLst>
          </p:cNvPr>
          <p:cNvSpPr txBox="1"/>
          <p:nvPr/>
        </p:nvSpPr>
        <p:spPr>
          <a:xfrm>
            <a:off x="10374440" y="6305348"/>
            <a:ext cx="1604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atin typeface="KoreanYNMYTL" pitchFamily="18" charset="-127"/>
                <a:ea typeface="KoreanYNMYTL" pitchFamily="18" charset="-127"/>
              </a:rPr>
              <a:t> </a:t>
            </a:r>
            <a:r>
              <a:rPr lang="ko-KR" altLang="en-US" sz="2000" dirty="0" smtClean="0">
                <a:latin typeface="KoreanYNMYTL" pitchFamily="18" charset="-127"/>
                <a:ea typeface="KoreanYNMYTL" pitchFamily="18" charset="-127"/>
              </a:rPr>
              <a:t>김명관</a:t>
            </a:r>
            <a:endParaRPr lang="ko-KR" altLang="en-US" sz="2000" dirty="0">
              <a:latin typeface="KoreanYNMYTL" pitchFamily="18" charset="-127"/>
              <a:ea typeface="KoreanYNMYTL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="" xmlns:a16="http://schemas.microsoft.com/office/drawing/2014/main" id="{E3B79B79-EC59-4E1B-A585-45A0A6635C43}"/>
              </a:ext>
            </a:extLst>
          </p:cNvPr>
          <p:cNvSpPr/>
          <p:nvPr/>
        </p:nvSpPr>
        <p:spPr>
          <a:xfrm>
            <a:off x="603605" y="1820193"/>
            <a:ext cx="10929912" cy="4330438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4935" y="2191094"/>
            <a:ext cx="3864633" cy="3677603"/>
          </a:xfrm>
          <a:prstGeom prst="roundRect">
            <a:avLst>
              <a:gd name="adj" fmla="val 6815"/>
            </a:avLst>
          </a:prstGeom>
          <a:solidFill>
            <a:srgbClr val="E6F3EB">
              <a:alpha val="81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_ac Bold" pitchFamily="34" charset="-127"/>
              <a:ea typeface="NanumSquare_ac Bold" pitchFamily="34" charset="-127"/>
            </a:endParaRP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JDK11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SpringBoot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_ac Bold" pitchFamily="34" charset="-127"/>
              <a:ea typeface="NanumSquare_ac Bold" pitchFamily="34" charset="-127"/>
            </a:endParaRP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Spring Security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JPA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H2 Database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Gradle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_ac Bold" pitchFamily="34" charset="-127"/>
              <a:ea typeface="NanumSquare_ac Bold" pitchFamily="34" charset="-127"/>
            </a:endParaRP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Mustache 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Thymeleaf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대체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)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Jsoup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 (+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검색페이지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크롤링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 용도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)</a:t>
            </a:r>
          </a:p>
          <a:p>
            <a:pPr marL="285750" indent="-285750" algn="ctr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Javax.validation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 (+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유효성 검사 용도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anumSquare_ac Bold" pitchFamily="34" charset="-127"/>
              <a:ea typeface="NanumSquare_ac Bold" pitchFamily="34" charset="-127"/>
            </a:endParaRPr>
          </a:p>
        </p:txBody>
      </p:sp>
      <p:grpSp>
        <p:nvGrpSpPr>
          <p:cNvPr id="3" name="그룹 10"/>
          <p:cNvGrpSpPr/>
          <p:nvPr/>
        </p:nvGrpSpPr>
        <p:grpSpPr>
          <a:xfrm>
            <a:off x="2432636" y="1981189"/>
            <a:ext cx="1337095" cy="461665"/>
            <a:chOff x="4869195" y="2378018"/>
            <a:chExt cx="975028" cy="461665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="" xmlns:a16="http://schemas.microsoft.com/office/drawing/2014/main" id="{E3B79B79-EC59-4E1B-A585-45A0A6635C43}"/>
                </a:ext>
              </a:extLst>
            </p:cNvPr>
            <p:cNvSpPr/>
            <p:nvPr/>
          </p:nvSpPr>
          <p:spPr>
            <a:xfrm>
              <a:off x="4869195" y="2432663"/>
              <a:ext cx="975028" cy="3881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itchFamily="34" charset="-127"/>
                <a:ea typeface="나눔스퀘어_ac" pitchFamily="34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44199" y="2378018"/>
              <a:ext cx="848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_ac Bold" pitchFamily="34" charset="-127"/>
                  <a:ea typeface="NanumSquare_ac Bold" pitchFamily="34" charset="-127"/>
                </a:rPr>
                <a:t>구성</a:t>
              </a:r>
              <a:r>
                <a:rPr lang="en-US" altLang="ko-KR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_ac Bold" pitchFamily="34" charset="-127"/>
                  <a:ea typeface="NanumSquare_ac Bold" pitchFamily="34" charset="-127"/>
                </a:rPr>
                <a:t> </a:t>
              </a:r>
              <a:endPara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anumSquare_ac Bold" pitchFamily="34" charset="-127"/>
                <a:ea typeface="NanumSquare_ac Bold" pitchFamily="34" charset="-127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A1803C4-B878-474C-BDAA-5D8FC541D932}"/>
              </a:ext>
            </a:extLst>
          </p:cNvPr>
          <p:cNvCxnSpPr>
            <a:cxnSpLocks/>
          </p:cNvCxnSpPr>
          <p:nvPr/>
        </p:nvCxnSpPr>
        <p:spPr>
          <a:xfrm flipV="1">
            <a:off x="241540" y="1414733"/>
            <a:ext cx="11740551" cy="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6546DE3-98C2-460C-9CA5-C74F3AA3B5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3695" y="2347163"/>
            <a:ext cx="5448300" cy="33528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="" xmlns:a16="http://schemas.microsoft.com/office/drawing/2014/main" id="{E3B79B79-EC59-4E1B-A585-45A0A6635C43}"/>
              </a:ext>
            </a:extLst>
          </p:cNvPr>
          <p:cNvSpPr/>
          <p:nvPr/>
        </p:nvSpPr>
        <p:spPr>
          <a:xfrm>
            <a:off x="7634380" y="2058977"/>
            <a:ext cx="1337095" cy="3881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7235" y="2004332"/>
            <a:ext cx="116326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NanumSquare_ac Bold" pitchFamily="34" charset="-127"/>
                <a:ea typeface="NanumSquare_ac Bold" pitchFamily="34" charset="-127"/>
              </a:rPr>
              <a:t>DB ERD </a:t>
            </a:r>
            <a:endParaRPr lang="ko-KR" alt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NanumSquare_ac Bold" pitchFamily="34" charset="-127"/>
              <a:ea typeface="NanumSquare_ac Bold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6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223711" y="75539"/>
            <a:ext cx="1131362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NanumSquare_ac ExtraBold" pitchFamily="34" charset="-127"/>
                <a:ea typeface="NanumSquare_ac ExtraBold" pitchFamily="34" charset="-127"/>
              </a:rPr>
              <a:t>Spring Security </a:t>
            </a:r>
            <a:r>
              <a:rPr lang="ko-KR" altLang="en-US" sz="2000" dirty="0">
                <a:latin typeface="NanumSquare_ac ExtraBold" pitchFamily="34" charset="-127"/>
                <a:ea typeface="NanumSquare_ac ExtraBold" pitchFamily="34" charset="-127"/>
              </a:rPr>
              <a:t>를 이용한 관리자 및 일반 사용자 로그인</a:t>
            </a:r>
            <a:endParaRPr lang="en-US" altLang="ko-KR" sz="2000" dirty="0">
              <a:latin typeface="NanumSquare_ac ExtraBold" pitchFamily="34" charset="-127"/>
              <a:ea typeface="NanumSquare_ac ExtraBold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en-US" altLang="ko-KR" b="1" dirty="0"/>
              <a:t> 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회원가입 성공 후 로그인 페이지로 </a:t>
            </a:r>
            <a:r>
              <a:rPr lang="ko-KR" altLang="en-US" sz="1400" dirty="0" err="1">
                <a:latin typeface="NanumSquare_ac" pitchFamily="34" charset="-127"/>
                <a:ea typeface="NanumSquare_ac" pitchFamily="34" charset="-127"/>
              </a:rPr>
              <a:t>리다이렉트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(1-1)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- admin/qwer1234!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 계정으로 로그인하면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/admin/users 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회원목록관리 페이지로 이동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(1-2)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- 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일반 사용자로 로그인하면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/search 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실시간 검색 결과 페이지로 이동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(1-3)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178FD1-6307-4F7C-B3A0-7E22756AB8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34876" y="1664182"/>
            <a:ext cx="2792579" cy="23681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22ED78A-0D8C-4FC6-A9C8-57B76F45E9B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4107" y="4581116"/>
            <a:ext cx="3180115" cy="2164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1C4E36-8611-439E-A1D9-DB3A95BF773E}"/>
              </a:ext>
            </a:extLst>
          </p:cNvPr>
          <p:cNvSpPr txBox="1"/>
          <p:nvPr/>
        </p:nvSpPr>
        <p:spPr>
          <a:xfrm>
            <a:off x="415701" y="2128172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1-1 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회원가입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880551-8F2E-43AE-A5C8-9F7797F40A3B}"/>
              </a:ext>
            </a:extLst>
          </p:cNvPr>
          <p:cNvSpPr txBox="1"/>
          <p:nvPr/>
        </p:nvSpPr>
        <p:spPr>
          <a:xfrm>
            <a:off x="4089181" y="2097868"/>
            <a:ext cx="983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로그인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C005B9F-40EF-40CA-8070-72BB55B5CD4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057" y="2487038"/>
            <a:ext cx="3385018" cy="2503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8FFF0F75-9468-4E35-A330-4381CD331E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4415" y="2470573"/>
            <a:ext cx="3700732" cy="27289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CA3C540-A013-4139-8AAE-8CC0877E2BD9}"/>
              </a:ext>
            </a:extLst>
          </p:cNvPr>
          <p:cNvSpPr txBox="1"/>
          <p:nvPr/>
        </p:nvSpPr>
        <p:spPr>
          <a:xfrm>
            <a:off x="8822235" y="1321394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1-2 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관리자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178980-2CB6-4983-A740-A691B1B8DB54}"/>
              </a:ext>
            </a:extLst>
          </p:cNvPr>
          <p:cNvSpPr txBox="1"/>
          <p:nvPr/>
        </p:nvSpPr>
        <p:spPr>
          <a:xfrm>
            <a:off x="8817132" y="4230779"/>
            <a:ext cx="160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1-3 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일반 사용자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13" name="화살표: 오른쪽 14">
            <a:extLst>
              <a:ext uri="{FF2B5EF4-FFF2-40B4-BE49-F238E27FC236}">
                <a16:creationId xmlns="" xmlns:a16="http://schemas.microsoft.com/office/drawing/2014/main" id="{240749AB-3DA1-4914-9828-F007026571F2}"/>
              </a:ext>
            </a:extLst>
          </p:cNvPr>
          <p:cNvSpPr/>
          <p:nvPr/>
        </p:nvSpPr>
        <p:spPr>
          <a:xfrm rot="20002808">
            <a:off x="7970807" y="3145436"/>
            <a:ext cx="491705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4">
            <a:extLst>
              <a:ext uri="{FF2B5EF4-FFF2-40B4-BE49-F238E27FC236}">
                <a16:creationId xmlns="" xmlns:a16="http://schemas.microsoft.com/office/drawing/2014/main" id="{240749AB-3DA1-4914-9828-F007026571F2}"/>
              </a:ext>
            </a:extLst>
          </p:cNvPr>
          <p:cNvSpPr/>
          <p:nvPr/>
        </p:nvSpPr>
        <p:spPr>
          <a:xfrm rot="1713762">
            <a:off x="7985187" y="4479656"/>
            <a:ext cx="491705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39BE563-D9A9-4942-94C6-446931AE3565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E38DF045-5BF8-4862-80C7-49763EB02C9F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FF947D13-C125-4041-B991-13C2E7C4C2BE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CEEAB110-5490-4B8C-8567-487C97F08682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854653BA-B846-4F4C-8887-0521813684AF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51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223711" y="75539"/>
            <a:ext cx="113136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NanumSquare_ac ExtraBold" pitchFamily="34" charset="-127"/>
                <a:ea typeface="NanumSquare_ac ExtraBold" pitchFamily="34" charset="-127"/>
              </a:rPr>
              <a:t>Spring Security </a:t>
            </a:r>
            <a:r>
              <a:rPr lang="ko-KR" altLang="en-US" sz="2000" dirty="0">
                <a:latin typeface="NanumSquare_ac ExtraBold" pitchFamily="34" charset="-127"/>
                <a:ea typeface="NanumSquare_ac ExtraBold" pitchFamily="34" charset="-127"/>
              </a:rPr>
              <a:t>를 이용한 관리자 및 일반 사용자 로그인</a:t>
            </a:r>
            <a:endParaRPr lang="en-US" altLang="ko-KR" sz="2000" dirty="0">
              <a:latin typeface="NanumSquare_ac ExtraBold" pitchFamily="34" charset="-127"/>
              <a:ea typeface="NanumSquare_ac ExtraBold" pitchFamily="34" charset="-127"/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-  </a:t>
            </a:r>
            <a:r>
              <a:rPr lang="ko-KR" altLang="en-US" sz="1400" dirty="0" err="1" smtClean="0">
                <a:latin typeface="NanumSquare_ac" pitchFamily="34" charset="-127"/>
                <a:ea typeface="NanumSquare_ac" pitchFamily="34" charset="-127"/>
              </a:rPr>
              <a:t>프론트엔드와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 </a:t>
            </a:r>
            <a:r>
              <a:rPr lang="ko-KR" altLang="en-US" sz="1400" dirty="0" err="1">
                <a:latin typeface="NanumSquare_ac" pitchFamily="34" charset="-127"/>
                <a:ea typeface="NanumSquare_ac" pitchFamily="34" charset="-127"/>
              </a:rPr>
              <a:t>백엔드</a:t>
            </a:r>
            <a:r>
              <a:rPr lang="ko-KR" altLang="en-US" sz="1400" dirty="0">
                <a:latin typeface="NanumSquare_ac" pitchFamily="34" charset="-127"/>
                <a:ea typeface="NanumSquare_ac" pitchFamily="34" charset="-127"/>
              </a:rPr>
              <a:t> 양쪽 사이드에서 아이디와 비밀번호에 대한 유효성검사 진행 </a:t>
            </a:r>
            <a:r>
              <a:rPr lang="en-US" altLang="ko-KR" sz="1400" dirty="0">
                <a:latin typeface="NanumSquare_ac" pitchFamily="34" charset="-127"/>
                <a:ea typeface="NanumSquare_ac" pitchFamily="34" charset="-127"/>
              </a:rPr>
              <a:t>(1-4)</a:t>
            </a:r>
            <a:endParaRPr lang="ko-KR" altLang="en-US" sz="1400" dirty="0">
              <a:latin typeface="NanumSquare_ac" pitchFamily="34" charset="-127"/>
              <a:ea typeface="NanumSquare_ac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7C4B957-F0D2-449E-80F3-921C6AFDA7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0688" y="1544519"/>
            <a:ext cx="5412318" cy="1622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14DDAFE-6CC7-46BE-A8EB-2C6CC2466E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1095" y="1467714"/>
            <a:ext cx="4097417" cy="2155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8159AD6-58FB-4802-A885-158E075D6903}"/>
              </a:ext>
            </a:extLst>
          </p:cNvPr>
          <p:cNvSpPr txBox="1"/>
          <p:nvPr/>
        </p:nvSpPr>
        <p:spPr>
          <a:xfrm>
            <a:off x="1394917" y="1132055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1-4 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백엔드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9603B2C-D956-4575-8F70-947E871064EC}"/>
              </a:ext>
            </a:extLst>
          </p:cNvPr>
          <p:cNvSpPr txBox="1"/>
          <p:nvPr/>
        </p:nvSpPr>
        <p:spPr>
          <a:xfrm>
            <a:off x="6163206" y="1157934"/>
            <a:ext cx="213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1-4 (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프론트엔드</a:t>
            </a:r>
            <a:r>
              <a:rPr lang="en-US" altLang="ko-KR" sz="1400" dirty="0" err="1" smtClean="0">
                <a:latin typeface="NanumSquare_ac Bold" pitchFamily="34" charset="-127"/>
                <a:ea typeface="NanumSquare_ac Bold" pitchFamily="34" charset="-127"/>
              </a:rPr>
              <a:t>)</a:t>
            </a:r>
            <a:endParaRPr lang="ko-KR" altLang="en-US" sz="1400" dirty="0" err="1" smtClean="0">
              <a:latin typeface="NanumSquare_ac Bold" pitchFamily="34" charset="-127"/>
              <a:ea typeface="NanumSquare_ac Bold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30CD87-C43F-4F3B-9749-9EED980255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592" y="4289954"/>
            <a:ext cx="4392989" cy="2187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E0F4A63-8F65-4CBB-A585-EE2199A219C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8136" y="4255448"/>
            <a:ext cx="4037235" cy="2117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6FB36A3-69A9-4D5D-B747-C12F4EC5CE3B}"/>
              </a:ext>
            </a:extLst>
          </p:cNvPr>
          <p:cNvSpPr txBox="1"/>
          <p:nvPr/>
        </p:nvSpPr>
        <p:spPr>
          <a:xfrm>
            <a:off x="1394917" y="3937875"/>
            <a:ext cx="315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아이디 유효성 검사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DB47386-C0B2-4EAF-AED4-48CE3EF6C5DC}"/>
              </a:ext>
            </a:extLst>
          </p:cNvPr>
          <p:cNvSpPr txBox="1"/>
          <p:nvPr/>
        </p:nvSpPr>
        <p:spPr>
          <a:xfrm>
            <a:off x="6276060" y="3929247"/>
            <a:ext cx="315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패스워드 유효성 검사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39BE563-D9A9-4942-94C6-446931AE3565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38DF045-5BF8-4862-80C7-49763EB02C9F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FF947D13-C125-4041-B991-13C2E7C4C2BE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CEEAB110-5490-4B8C-8567-487C97F08682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854653BA-B846-4F4C-8887-0521813684AF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92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146649" y="135926"/>
            <a:ext cx="1131362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2.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관리자의 회원목록 페이지에서 사용자 </a:t>
            </a:r>
            <a:r>
              <a:rPr lang="ko-KR" altLang="en-US" sz="2000" dirty="0" err="1" smtClean="0">
                <a:latin typeface="NanumSquare_ac ExtraBold" pitchFamily="34" charset="-127"/>
                <a:ea typeface="NanumSquare_ac ExtraBold" pitchFamily="34" charset="-127"/>
              </a:rPr>
              <a:t>페이징</a:t>
            </a: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,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검색</a:t>
            </a: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,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삭제기능</a:t>
            </a:r>
            <a:endParaRPr lang="en-US" altLang="ko-KR" sz="2000" dirty="0">
              <a:latin typeface="NanumSquare_ac ExtraBold" pitchFamily="34" charset="-127"/>
              <a:ea typeface="NanumSquare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454320" y="716774"/>
            <a:ext cx="411767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</a:pPr>
            <a:r>
              <a:rPr lang="en-US" altLang="ko-KR" sz="1400" dirty="0" smtClean="0">
                <a:latin typeface="NanumSquare_ac Bold" pitchFamily="34" charset="-127"/>
                <a:ea typeface="NanumSquare_ac Bold" pitchFamily="34" charset="-127"/>
              </a:rPr>
              <a:t>2-1. </a:t>
            </a:r>
            <a:r>
              <a:rPr lang="ko-KR" altLang="en-US" sz="1400" dirty="0" err="1" smtClean="0">
                <a:latin typeface="NanumSquare_ac Bold" pitchFamily="34" charset="-127"/>
                <a:ea typeface="NanumSquare_ac Bold" pitchFamily="34" charset="-127"/>
              </a:rPr>
              <a:t>페이징</a:t>
            </a:r>
            <a:endParaRPr lang="en-US" altLang="ko-KR" sz="1400" dirty="0" smtClean="0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6024109" y="716774"/>
            <a:ext cx="368922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</a:pPr>
            <a:r>
              <a:rPr lang="en-US" altLang="ko-KR" sz="1400" dirty="0" smtClean="0">
                <a:latin typeface="NanumSquare_ac Bold" pitchFamily="34" charset="-127"/>
                <a:ea typeface="NanumSquare_ac Bold" pitchFamily="34" charset="-127"/>
              </a:rPr>
              <a:t>2-2. Like </a:t>
            </a:r>
            <a:r>
              <a:rPr lang="ko-KR" altLang="en-US" sz="1400" dirty="0" smtClean="0">
                <a:latin typeface="NanumSquare_ac Bold" pitchFamily="34" charset="-127"/>
                <a:ea typeface="NanumSquare_ac Bold" pitchFamily="34" charset="-127"/>
              </a:rPr>
              <a:t>검색</a:t>
            </a:r>
            <a:endParaRPr lang="en-US" altLang="ko-KR" sz="1200" dirty="0" smtClean="0">
              <a:latin typeface="NanumSquare_ac" pitchFamily="34" charset="-127"/>
              <a:ea typeface="NanumSquare_ac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445694" y="3819398"/>
            <a:ext cx="781842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</a:pPr>
            <a:r>
              <a:rPr lang="en-US" altLang="ko-KR" sz="1400" dirty="0" smtClean="0">
                <a:latin typeface="NanumSquare_ac Bold" pitchFamily="34" charset="-127"/>
                <a:ea typeface="NanumSquare_ac Bold" pitchFamily="34" charset="-127"/>
              </a:rPr>
              <a:t>2-3. </a:t>
            </a:r>
            <a:r>
              <a:rPr lang="ko-KR" altLang="en-US" sz="1400" dirty="0" smtClean="0">
                <a:latin typeface="NanumSquare_ac Bold" pitchFamily="34" charset="-127"/>
                <a:ea typeface="NanumSquare_ac Bold" pitchFamily="34" charset="-127"/>
              </a:rPr>
              <a:t>회원 삭제</a:t>
            </a:r>
            <a:endParaRPr lang="en-US" altLang="ko-KR" sz="1200" dirty="0" smtClean="0">
              <a:latin typeface="NanumSquare_ac" pitchFamily="34" charset="-127"/>
              <a:ea typeface="NanumSquare_ac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539BE563-D9A9-4942-94C6-446931AE3565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38DF045-5BF8-4862-80C7-49763EB02C9F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F947D13-C125-4041-B991-13C2E7C4C2BE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DC21948E-6A35-4B35-8244-842B94999CC7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E3E143CF-0A91-4657-B470-8F28D39318CF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2910A71-0C7D-4C43-BBD3-5D0D49C988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9805" y="1181900"/>
            <a:ext cx="3423422" cy="25792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9D1FED25-2AC1-439C-A27D-E4720AC42C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7615" y="1181900"/>
            <a:ext cx="4747652" cy="25188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6C0FA24-36E4-458F-BA10-8492DD1E386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785" y="4162763"/>
            <a:ext cx="3541652" cy="25140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28BD631-92E9-4FDE-B79C-F9D6D4E294C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5549" y="4140481"/>
            <a:ext cx="3610637" cy="2545059"/>
          </a:xfrm>
          <a:prstGeom prst="rect">
            <a:avLst/>
          </a:prstGeom>
        </p:spPr>
      </p:pic>
      <p:sp>
        <p:nvSpPr>
          <p:cNvPr id="26" name="화살표: 오른쪽 14">
            <a:extLst>
              <a:ext uri="{FF2B5EF4-FFF2-40B4-BE49-F238E27FC236}">
                <a16:creationId xmlns="" xmlns:a16="http://schemas.microsoft.com/office/drawing/2014/main" id="{240749AB-3DA1-4914-9828-F007026571F2}"/>
              </a:ext>
            </a:extLst>
          </p:cNvPr>
          <p:cNvSpPr/>
          <p:nvPr/>
        </p:nvSpPr>
        <p:spPr>
          <a:xfrm>
            <a:off x="6072995" y="5189899"/>
            <a:ext cx="491705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375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146649" y="135926"/>
            <a:ext cx="11313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3.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실시간 검색 결과</a:t>
            </a:r>
            <a:endParaRPr lang="en-US" altLang="ko-KR" sz="2000" dirty="0" smtClean="0">
              <a:latin typeface="NanumSquare_ac ExtraBold" pitchFamily="34" charset="-127"/>
              <a:ea typeface="NanumSquare_ac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	- </a:t>
            </a:r>
            <a:r>
              <a:rPr lang="ko-KR" altLang="en-US" sz="1400" dirty="0" err="1" smtClean="0">
                <a:latin typeface="NanumSquare_ac" pitchFamily="34" charset="-127"/>
                <a:ea typeface="NanumSquare_ac" pitchFamily="34" charset="-127"/>
              </a:rPr>
              <a:t>구글에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keyword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로 검색한 결과를 </a:t>
            </a:r>
            <a:r>
              <a:rPr lang="ko-KR" altLang="en-US" sz="1400" dirty="0" err="1" smtClean="0">
                <a:latin typeface="NanumSquare_ac" pitchFamily="34" charset="-127"/>
                <a:ea typeface="NanumSquare_ac" pitchFamily="34" charset="-127"/>
              </a:rPr>
              <a:t>크롤링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 후 데이터를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H2 DB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에 저장</a:t>
            </a:r>
            <a:endParaRPr lang="en-US" altLang="ko-KR" sz="1400" dirty="0" smtClean="0">
              <a:latin typeface="NanumSquare_ac" pitchFamily="34" charset="-127"/>
              <a:ea typeface="NanumSquare_ac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	- 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본문에 포함된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keyword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의 수를 계산하여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H2 DB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에 저장</a:t>
            </a:r>
            <a:endParaRPr lang="en-US" altLang="ko-KR" sz="1400" dirty="0">
              <a:latin typeface="NanumSquare_ac" pitchFamily="34" charset="-127"/>
              <a:ea typeface="NanumSquare_ac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6280C2D-0D4F-43F7-9E64-DD7415C53574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255DA146-6205-47FE-B415-A3039F4EAAF2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C43E47F8-47D5-4121-8116-2E1358123754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AFFCE2F-2AF0-4FA4-968B-033EB7213A0B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7CD60D4B-55C1-431A-AD0A-AF88ABA5CAC1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B487E54C-F327-4C12-A5D8-71CFE598E1F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6790" y="1823187"/>
            <a:ext cx="4021498" cy="30547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5A48B95-78FA-423D-B418-B8C31132FA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712" y="3938631"/>
            <a:ext cx="7540376" cy="27679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087C59BD-3D20-48A1-AB3C-C7AE548111B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711" y="1572809"/>
            <a:ext cx="3531383" cy="21538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BED54B8-CD05-4BBA-8019-BA97CA2333C2}"/>
              </a:ext>
            </a:extLst>
          </p:cNvPr>
          <p:cNvSpPr txBox="1"/>
          <p:nvPr/>
        </p:nvSpPr>
        <p:spPr>
          <a:xfrm>
            <a:off x="3946423" y="2619048"/>
            <a:ext cx="392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anumSquare_ac Bold" pitchFamily="34" charset="-127"/>
                <a:ea typeface="NanumSquare_ac Bold" pitchFamily="34" charset="-127"/>
              </a:rPr>
              <a:t>Keyword : Search = 1 : N </a:t>
            </a:r>
            <a:r>
              <a:rPr lang="ko-KR" altLang="en-US" sz="1400" dirty="0">
                <a:latin typeface="NanumSquare_ac Bold" pitchFamily="34" charset="-127"/>
                <a:ea typeface="NanumSquare_ac Bold" pitchFamily="34" charset="-127"/>
              </a:rPr>
              <a:t>관계</a:t>
            </a:r>
          </a:p>
        </p:txBody>
      </p:sp>
      <p:sp>
        <p:nvSpPr>
          <p:cNvPr id="35" name="원호 34">
            <a:extLst>
              <a:ext uri="{FF2B5EF4-FFF2-40B4-BE49-F238E27FC236}">
                <a16:creationId xmlns="" xmlns:a16="http://schemas.microsoft.com/office/drawing/2014/main" id="{F089F416-4017-4428-B6C8-3627E74F0D95}"/>
              </a:ext>
            </a:extLst>
          </p:cNvPr>
          <p:cNvSpPr/>
          <p:nvPr/>
        </p:nvSpPr>
        <p:spPr>
          <a:xfrm>
            <a:off x="3457729" y="2061651"/>
            <a:ext cx="1072342" cy="822960"/>
          </a:xfrm>
          <a:prstGeom prst="arc">
            <a:avLst/>
          </a:prstGeom>
          <a:ln w="38100">
            <a:solidFill>
              <a:srgbClr val="91C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6" name="원호 35">
            <a:extLst>
              <a:ext uri="{FF2B5EF4-FFF2-40B4-BE49-F238E27FC236}">
                <a16:creationId xmlns="" xmlns:a16="http://schemas.microsoft.com/office/drawing/2014/main" id="{8B6ACB99-1CFD-40C6-AC31-DB86BCA29C21}"/>
              </a:ext>
            </a:extLst>
          </p:cNvPr>
          <p:cNvSpPr/>
          <p:nvPr/>
        </p:nvSpPr>
        <p:spPr>
          <a:xfrm rot="4599660">
            <a:off x="4517980" y="2804520"/>
            <a:ext cx="1072342" cy="822960"/>
          </a:xfrm>
          <a:prstGeom prst="arc">
            <a:avLst/>
          </a:prstGeom>
          <a:ln w="38100">
            <a:solidFill>
              <a:srgbClr val="91C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EB04C41A-1EEF-42DE-A2B0-DC095C9E6CEE}"/>
              </a:ext>
            </a:extLst>
          </p:cNvPr>
          <p:cNvSpPr txBox="1"/>
          <p:nvPr/>
        </p:nvSpPr>
        <p:spPr>
          <a:xfrm>
            <a:off x="8436908" y="1453855"/>
            <a:ext cx="3920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anumSquare_ac Bold" pitchFamily="34" charset="-127"/>
                <a:ea typeface="NanumSquare_ac Bold" pitchFamily="34" charset="-127"/>
              </a:rPr>
              <a:t>화면에 </a:t>
            </a:r>
            <a:r>
              <a:rPr lang="ko-KR" altLang="en-US" sz="1400" dirty="0" err="1">
                <a:latin typeface="NanumSquare_ac Bold" pitchFamily="34" charset="-127"/>
                <a:ea typeface="NanumSquare_ac Bold" pitchFamily="34" charset="-127"/>
              </a:rPr>
              <a:t>크롤링된</a:t>
            </a:r>
            <a:r>
              <a:rPr lang="ko-KR" altLang="en-US" sz="1400" dirty="0">
                <a:latin typeface="NanumSquare_ac Bold" pitchFamily="34" charset="-127"/>
                <a:ea typeface="NanumSquare_ac Bold" pitchFamily="34" charset="-127"/>
              </a:rPr>
              <a:t> 정보 표현</a:t>
            </a:r>
          </a:p>
        </p:txBody>
      </p:sp>
    </p:spTree>
    <p:extLst>
      <p:ext uri="{BB962C8B-B14F-4D97-AF65-F5344CB8AC3E}">
        <p14:creationId xmlns="" xmlns:p14="http://schemas.microsoft.com/office/powerpoint/2010/main" val="35375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146649" y="135926"/>
            <a:ext cx="11313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4.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호스트 통계</a:t>
            </a:r>
            <a:endParaRPr lang="en-US" altLang="ko-KR" sz="2000" dirty="0" smtClean="0">
              <a:latin typeface="NanumSquare_ac ExtraBold" pitchFamily="34" charset="-127"/>
              <a:ea typeface="NanumSquare_ac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	- </a:t>
            </a:r>
            <a:r>
              <a:rPr lang="en-US" altLang="ko-KR" sz="1400" dirty="0" err="1" smtClean="0">
                <a:latin typeface="NanumSquare_ac" pitchFamily="34" charset="-127"/>
                <a:ea typeface="NanumSquare_ac" pitchFamily="34" charset="-127"/>
              </a:rPr>
              <a:t>url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 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정보 </a:t>
            </a:r>
            <a:r>
              <a:rPr lang="ko-KR" altLang="en-US" sz="1400" dirty="0" err="1" smtClean="0">
                <a:latin typeface="NanumSquare_ac" pitchFamily="34" charset="-127"/>
                <a:ea typeface="NanumSquare_ac" pitchFamily="34" charset="-127"/>
              </a:rPr>
              <a:t>크롤링할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 때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http://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를 제거하여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host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데이터로 정제</a:t>
            </a:r>
            <a:endParaRPr lang="en-US" altLang="ko-KR" sz="1400" dirty="0" smtClean="0">
              <a:latin typeface="NanumSquare_ac" pitchFamily="34" charset="-127"/>
              <a:ea typeface="NanumSquare_ac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	- 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이후 실시간 검색 결과 페이지에서 같은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keyword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가 검색될 때마다 검색 수 누적</a:t>
            </a:r>
            <a:endParaRPr lang="en-US" altLang="ko-KR" sz="1400" dirty="0" smtClean="0">
              <a:latin typeface="NanumSquare_ac" pitchFamily="34" charset="-127"/>
              <a:ea typeface="NanumSquare_ac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6280C2D-0D4F-43F7-9E64-DD7415C53574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C43E47F8-47D5-4121-8116-2E1358123754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AFFCE2F-2AF0-4FA4-968B-033EB7213A0B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7CD60D4B-55C1-431A-AD0A-AF88ABA5CAC1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993F4FDB-AF20-4438-B039-CB3204FB1E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26" y="1504155"/>
            <a:ext cx="8696325" cy="4095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BABBCEB-CAE7-4A5A-A24E-6A01FAEBB7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007" y="1966251"/>
            <a:ext cx="4838700" cy="17238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65338836-49C9-457B-95B0-752B79FDBF1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704" y="3813072"/>
            <a:ext cx="4778176" cy="27882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3D6ABCB-8D93-40C3-86A0-6B79FE0D58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2872" y="3871067"/>
            <a:ext cx="4644268" cy="26722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655C80-127B-48BE-B803-55556C900B7E}"/>
              </a:ext>
            </a:extLst>
          </p:cNvPr>
          <p:cNvSpPr txBox="1"/>
          <p:nvPr/>
        </p:nvSpPr>
        <p:spPr>
          <a:xfrm>
            <a:off x="5665701" y="4633482"/>
            <a:ext cx="16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NanumSquare_ac Bold" pitchFamily="34" charset="-127"/>
                <a:ea typeface="NanumSquare_ac Bold" pitchFamily="34" charset="-127"/>
              </a:rPr>
              <a:t>디베이스앤</a:t>
            </a:r>
            <a:r>
              <a:rPr lang="ko-KR" altLang="en-US" sz="1400" dirty="0">
                <a:latin typeface="NanumSquare_ac Bold" pitchFamily="34" charset="-127"/>
                <a:ea typeface="NanumSquare_ac Bold" pitchFamily="34" charset="-127"/>
              </a:rPr>
              <a:t> 검색 후</a:t>
            </a:r>
          </a:p>
        </p:txBody>
      </p:sp>
      <p:sp>
        <p:nvSpPr>
          <p:cNvPr id="22" name="화살표: 오른쪽 14">
            <a:extLst>
              <a:ext uri="{FF2B5EF4-FFF2-40B4-BE49-F238E27FC236}">
                <a16:creationId xmlns="" xmlns:a16="http://schemas.microsoft.com/office/drawing/2014/main" id="{240749AB-3DA1-4914-9828-F007026571F2}"/>
              </a:ext>
            </a:extLst>
          </p:cNvPr>
          <p:cNvSpPr/>
          <p:nvPr/>
        </p:nvSpPr>
        <p:spPr>
          <a:xfrm>
            <a:off x="6072995" y="5008753"/>
            <a:ext cx="491705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C43E47F8-47D5-4121-8116-2E1358123754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75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15B685-A911-4CAD-8328-612259A7164F}"/>
              </a:ext>
            </a:extLst>
          </p:cNvPr>
          <p:cNvSpPr txBox="1"/>
          <p:nvPr/>
        </p:nvSpPr>
        <p:spPr>
          <a:xfrm>
            <a:off x="146649" y="135926"/>
            <a:ext cx="1131362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dirty="0" smtClean="0">
                <a:latin typeface="NanumSquare_ac ExtraBold" pitchFamily="34" charset="-127"/>
                <a:ea typeface="NanumSquare_ac ExtraBold" pitchFamily="34" charset="-127"/>
              </a:rPr>
              <a:t>4. </a:t>
            </a:r>
            <a:r>
              <a:rPr lang="ko-KR" altLang="en-US" sz="2000" dirty="0" smtClean="0">
                <a:latin typeface="NanumSquare_ac ExtraBold" pitchFamily="34" charset="-127"/>
                <a:ea typeface="NanumSquare_ac ExtraBold" pitchFamily="34" charset="-127"/>
              </a:rPr>
              <a:t>호스트 통계</a:t>
            </a:r>
            <a:endParaRPr lang="en-US" altLang="ko-KR" sz="2000" dirty="0" smtClean="0">
              <a:latin typeface="NanumSquare_ac ExtraBold" pitchFamily="34" charset="-127"/>
              <a:ea typeface="NanumSquare_ac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	-  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검색 누적 수로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sorting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기능 </a:t>
            </a:r>
            <a:r>
              <a:rPr lang="en-US" altLang="ko-KR" sz="1400" dirty="0" smtClean="0">
                <a:latin typeface="NanumSquare_ac" pitchFamily="34" charset="-127"/>
                <a:ea typeface="NanumSquare_ac" pitchFamily="34" charset="-127"/>
              </a:rPr>
              <a:t>+ Like </a:t>
            </a:r>
            <a:r>
              <a:rPr lang="ko-KR" altLang="en-US" sz="1400" dirty="0" smtClean="0">
                <a:latin typeface="NanumSquare_ac" pitchFamily="34" charset="-127"/>
                <a:ea typeface="NanumSquare_ac" pitchFamily="34" charset="-127"/>
              </a:rPr>
              <a:t>검색 기능</a:t>
            </a:r>
            <a:endParaRPr lang="en-US" altLang="ko-KR" sz="1400" dirty="0" smtClean="0">
              <a:latin typeface="NanumSquare_ac" pitchFamily="34" charset="-127"/>
              <a:ea typeface="NanumSquare_ac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96280C2D-0D4F-43F7-9E64-DD7415C53574}"/>
              </a:ext>
            </a:extLst>
          </p:cNvPr>
          <p:cNvSpPr/>
          <p:nvPr/>
        </p:nvSpPr>
        <p:spPr>
          <a:xfrm>
            <a:off x="11695176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C43E47F8-47D5-4121-8116-2E1358123754}"/>
              </a:ext>
            </a:extLst>
          </p:cNvPr>
          <p:cNvSpPr/>
          <p:nvPr/>
        </p:nvSpPr>
        <p:spPr>
          <a:xfrm>
            <a:off x="11128248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7AFFCE2F-2AF0-4FA4-968B-033EB7213A0B}"/>
              </a:ext>
            </a:extLst>
          </p:cNvPr>
          <p:cNvSpPr/>
          <p:nvPr/>
        </p:nvSpPr>
        <p:spPr>
          <a:xfrm>
            <a:off x="10844784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7CD60D4B-55C1-431A-AD0A-AF88ABA5CAC1}"/>
              </a:ext>
            </a:extLst>
          </p:cNvPr>
          <p:cNvSpPr/>
          <p:nvPr/>
        </p:nvSpPr>
        <p:spPr>
          <a:xfrm>
            <a:off x="10561320" y="284400"/>
            <a:ext cx="180000" cy="180000"/>
          </a:xfrm>
          <a:prstGeom prst="ellipse">
            <a:avLst/>
          </a:prstGeom>
          <a:solidFill>
            <a:srgbClr val="E1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C43E47F8-47D5-4121-8116-2E1358123754}"/>
              </a:ext>
            </a:extLst>
          </p:cNvPr>
          <p:cNvSpPr/>
          <p:nvPr/>
        </p:nvSpPr>
        <p:spPr>
          <a:xfrm>
            <a:off x="11411712" y="284400"/>
            <a:ext cx="180000" cy="180000"/>
          </a:xfrm>
          <a:prstGeom prst="ellipse">
            <a:avLst/>
          </a:prstGeom>
          <a:solidFill>
            <a:srgbClr val="FFD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itchFamily="34" charset="-127"/>
              <a:ea typeface="나눔스퀘어_ac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78F4870-F4AF-41B4-892E-FE1D86A4E8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653" y="1623701"/>
            <a:ext cx="5651995" cy="3252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1D21B6C-FC74-46D6-8353-7E011BACBC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1623701"/>
            <a:ext cx="5845477" cy="48326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EBA0FA1-3594-4C0D-B091-77E0A5C96566}"/>
              </a:ext>
            </a:extLst>
          </p:cNvPr>
          <p:cNvSpPr txBox="1"/>
          <p:nvPr/>
        </p:nvSpPr>
        <p:spPr>
          <a:xfrm>
            <a:off x="2386403" y="1296191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NanumSquare_ac Bold" pitchFamily="34" charset="-127"/>
                <a:ea typeface="NanumSquare_ac Bold" pitchFamily="34" charset="-127"/>
              </a:rPr>
              <a:t>Sorting </a:t>
            </a:r>
            <a:r>
              <a:rPr lang="ko-KR" altLang="en-US" sz="1400" dirty="0" err="1">
                <a:latin typeface="NanumSquare_ac Bold" pitchFamily="34" charset="-127"/>
                <a:ea typeface="NanumSquare_ac Bold" pitchFamily="34" charset="-127"/>
              </a:rPr>
              <a:t>기능</a:t>
            </a:r>
            <a:endParaRPr lang="en-US" altLang="ko-KR" sz="1400" dirty="0" err="1">
              <a:latin typeface="NanumSquare_ac Bold" pitchFamily="34" charset="-127"/>
              <a:ea typeface="NanumSquare_ac Bold" pitchFamily="34" charset="-127"/>
            </a:endParaRPr>
          </a:p>
          <a:p>
            <a:endParaRPr lang="ko-KR" altLang="en-US" sz="1400" dirty="0" err="1">
              <a:latin typeface="NanumSquare_ac Bold" pitchFamily="34" charset="-127"/>
              <a:ea typeface="NanumSquare_ac 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4AC7DA1-FF6D-442F-80E3-1C20249C9C64}"/>
              </a:ext>
            </a:extLst>
          </p:cNvPr>
          <p:cNvSpPr txBox="1"/>
          <p:nvPr/>
        </p:nvSpPr>
        <p:spPr>
          <a:xfrm>
            <a:off x="8522069" y="1296191"/>
            <a:ext cx="1679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NanumSquare_ac Bold" pitchFamily="34" charset="-127"/>
                <a:ea typeface="NanumSquare_ac Bold" pitchFamily="34" charset="-127"/>
              </a:rPr>
              <a:t>Like </a:t>
            </a:r>
            <a:r>
              <a:rPr lang="ko-KR" altLang="en-US" sz="1400" dirty="0" err="1">
                <a:latin typeface="NanumSquare_ac Bold" pitchFamily="34" charset="-127"/>
                <a:ea typeface="NanumSquare_ac Bold" pitchFamily="34" charset="-127"/>
              </a:rPr>
              <a:t>검색 기능</a:t>
            </a:r>
            <a:endParaRPr lang="en-US" altLang="ko-KR" sz="1400" dirty="0" err="1">
              <a:latin typeface="NanumSquare_ac Bold" pitchFamily="34" charset="-127"/>
              <a:ea typeface="NanumSquare_ac Bold" pitchFamily="34" charset="-127"/>
            </a:endParaRPr>
          </a:p>
          <a:p>
            <a:endParaRPr lang="ko-KR" altLang="en-US" sz="1400" dirty="0" err="1">
              <a:latin typeface="NanumSquare_ac Bold" pitchFamily="34" charset="-127"/>
              <a:ea typeface="NanumSquare_ac Bold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75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7218</TotalTime>
  <Words>199</Words>
  <Application>Microsoft Office PowerPoint</Application>
  <PresentationFormat>사용자 지정</PresentationFormat>
  <Paragraphs>50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Arial</vt:lpstr>
      <vt:lpstr>KoreanYNMYTB</vt:lpstr>
      <vt:lpstr>KoreanYNMYTL</vt:lpstr>
      <vt:lpstr>나눔스퀘어_ac</vt:lpstr>
      <vt:lpstr>NanumSquare_ac Bold</vt:lpstr>
      <vt:lpstr>NanumSquare_ac ExtraBold</vt:lpstr>
      <vt:lpstr>맑은 고딕</vt:lpstr>
      <vt:lpstr>NanumSquare_ac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김소정</dc:creator>
  <cp:lastModifiedBy>Kim Yuum</cp:lastModifiedBy>
  <cp:revision>256</cp:revision>
  <dcterms:created xsi:type="dcterms:W3CDTF">2018-06-10T17:25:21Z</dcterms:created>
  <dcterms:modified xsi:type="dcterms:W3CDTF">2021-04-25T13:44:53Z</dcterms:modified>
</cp:coreProperties>
</file>